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marzo </a:t>
            </a:r>
            <a:r>
              <a:rPr lang="es-CL" sz="1600" dirty="0" smtClean="0"/>
              <a:t>2017 un </a:t>
            </a:r>
            <a:r>
              <a:rPr lang="es-CL" sz="1600" dirty="0" smtClean="0"/>
              <a:t>18,1</a:t>
            </a:r>
            <a:r>
              <a:rPr lang="es-CL" sz="1600" dirty="0" smtClean="0"/>
              <a:t>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marzo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1,3% respecto al inicialmente aprobado.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21,1%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marzo </a:t>
            </a:r>
            <a:r>
              <a:rPr lang="es-CL" sz="1600" dirty="0" smtClean="0"/>
              <a:t>2017</a:t>
            </a:r>
            <a:r>
              <a:rPr lang="es-CL" sz="1600" dirty="0" smtClean="0"/>
              <a:t>,  siendo el SEA el con mayor avance de 23,8% respecto al presupuesto vigente, la Superintendencia </a:t>
            </a:r>
            <a:r>
              <a:rPr lang="es-CL" sz="1600" dirty="0" smtClean="0"/>
              <a:t>de Medio Ambiente alcanzó un gasto equivalente el </a:t>
            </a:r>
            <a:r>
              <a:rPr lang="es-CL" sz="1600" dirty="0" smtClean="0"/>
              <a:t>23,8% </a:t>
            </a:r>
            <a:r>
              <a:rPr lang="es-CL" sz="1600" dirty="0" smtClean="0"/>
              <a:t>de </a:t>
            </a:r>
            <a:r>
              <a:rPr lang="es-CL" sz="1600" dirty="0"/>
              <a:t>su </a:t>
            </a:r>
            <a:r>
              <a:rPr lang="es-CL" sz="1600" dirty="0" smtClean="0"/>
              <a:t>presupuesto,  y </a:t>
            </a:r>
            <a:r>
              <a:rPr lang="es-CL" sz="1600" dirty="0" smtClean="0"/>
              <a:t>la Subsecretaría del Medio Ambiente </a:t>
            </a:r>
            <a:r>
              <a:rPr lang="es-CL" sz="1600" dirty="0" smtClean="0"/>
              <a:t>15,2</a:t>
            </a:r>
            <a:r>
              <a:rPr lang="es-CL" sz="1600" dirty="0" smtClean="0"/>
              <a:t>% </a:t>
            </a:r>
            <a:r>
              <a:rPr lang="es-CL" sz="1600" dirty="0" smtClean="0"/>
              <a:t>de </a:t>
            </a:r>
            <a:r>
              <a:rPr lang="es-CL" sz="1600" dirty="0" smtClean="0"/>
              <a:t>ejecución respecto al vigente.</a:t>
            </a:r>
            <a:endParaRPr lang="es-CL" sz="1600" dirty="0" smtClean="0"/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436813"/>
            <a:ext cx="8181975" cy="257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46363"/>
            <a:ext cx="7343775" cy="258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556792"/>
            <a:ext cx="7096125" cy="4489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55750"/>
            <a:ext cx="8286750" cy="4249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846263"/>
            <a:ext cx="6257925" cy="4103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432</Words>
  <Application>Microsoft Office PowerPoint</Application>
  <PresentationFormat>Presentación en pantalla (4:3)</PresentationFormat>
  <Paragraphs>33</Paragraphs>
  <Slides>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1_Tema de Office</vt:lpstr>
      <vt:lpstr>Tema de Office</vt:lpstr>
      <vt:lpstr>Imagen de mapa de bits</vt:lpstr>
      <vt:lpstr>EJECUCIÓN PRESUPUESTARIA DE GASTOS ACUMULADA MARZO 2017 PARTIDA 25: MINISTERIO DE MEDIO AMBIENTE</vt:lpstr>
      <vt:lpstr>EJECUCIÓN PRESUPUESTARIA DE GASTOS ACUMULADA A MARZO DE 2017  PARTIDA 25 MINISTERIO DEL MEDIO AMBIENTE</vt:lpstr>
      <vt:lpstr>EJECUCIÓN PRESUPUESTARIA DE GASTOS ACUMULADA A MARZO 2017  PARTIDA 25 MINISTERIO DEL MEDIO AMBIENTE</vt:lpstr>
      <vt:lpstr>EJECUCIÓN PRESUPUESTARIA DE GASTOS ACUMULADA A MARZO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120</cp:revision>
  <cp:lastPrinted>2016-07-14T20:27:16Z</cp:lastPrinted>
  <dcterms:created xsi:type="dcterms:W3CDTF">2016-06-23T13:38:47Z</dcterms:created>
  <dcterms:modified xsi:type="dcterms:W3CDTF">2017-05-11T13:22:08Z</dcterms:modified>
</cp:coreProperties>
</file>