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mayo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466633"/>
              </p:ext>
            </p:extLst>
          </p:nvPr>
        </p:nvGraphicFramePr>
        <p:xfrm>
          <a:off x="539553" y="1700808"/>
          <a:ext cx="79208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700808"/>
                        <a:ext cx="79208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41374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325209"/>
              </p:ext>
            </p:extLst>
          </p:nvPr>
        </p:nvGraphicFramePr>
        <p:xfrm>
          <a:off x="539553" y="1916832"/>
          <a:ext cx="792088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Hoja de cálculo" r:id="rId4" imgW="7858057" imgH="2457450" progId="Excel.Sheet.8">
                  <p:embed/>
                </p:oleObj>
              </mc:Choice>
              <mc:Fallback>
                <p:oleObj name="Hoja de cálculo" r:id="rId4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916832"/>
                        <a:ext cx="7920880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Marzo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$43.216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27%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76% de gasto, con $361  millones y un aumento de recursos de $22 millones. La transferencia a la Empresa Nacional de Petróleo ejecutó sus recursos en un 10%.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a Marzo, un 64% de sus recursos, que se explica principalmente por la transferencia consolidable a la Corporación de Fomento de la Producción por $1.641 millones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4%, totalizando un gasto de $55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$3.429 millones (25% 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Marzo 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72323"/>
              </p:ext>
            </p:extLst>
          </p:nvPr>
        </p:nvGraphicFramePr>
        <p:xfrm>
          <a:off x="539552" y="1700808"/>
          <a:ext cx="7920880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7920880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613767"/>
              </p:ext>
            </p:extLst>
          </p:nvPr>
        </p:nvGraphicFramePr>
        <p:xfrm>
          <a:off x="539553" y="1844824"/>
          <a:ext cx="8064896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Hoja de cálculo" r:id="rId5" imgW="8886757" imgH="1685925" progId="Excel.Sheet.8">
                  <p:embed/>
                </p:oleObj>
              </mc:Choice>
              <mc:Fallback>
                <p:oleObj name="Hoja de cálculo" r:id="rId5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3" y="1844824"/>
                        <a:ext cx="8064896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281218"/>
              </p:ext>
            </p:extLst>
          </p:nvPr>
        </p:nvGraphicFramePr>
        <p:xfrm>
          <a:off x="539552" y="1589881"/>
          <a:ext cx="7992887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Hoja de cálculo" r:id="rId4" imgW="7762943" imgH="4143375" progId="Excel.Sheet.8">
                  <p:embed/>
                </p:oleObj>
              </mc:Choice>
              <mc:Fallback>
                <p:oleObj name="Hoja de cálculo" r:id="rId4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589881"/>
                        <a:ext cx="7992887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000445"/>
              </p:ext>
            </p:extLst>
          </p:nvPr>
        </p:nvGraphicFramePr>
        <p:xfrm>
          <a:off x="611560" y="1988840"/>
          <a:ext cx="7776864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Hoja de cálculo" r:id="rId4" imgW="7562985" imgH="3800475" progId="Excel.Sheet.8">
                  <p:embed/>
                </p:oleObj>
              </mc:Choice>
              <mc:Fallback>
                <p:oleObj name="Hoja de cálculo" r:id="rId4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988840"/>
                        <a:ext cx="7776864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93163"/>
              </p:ext>
            </p:extLst>
          </p:nvPr>
        </p:nvGraphicFramePr>
        <p:xfrm>
          <a:off x="467545" y="1700808"/>
          <a:ext cx="7992888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700808"/>
                        <a:ext cx="7992888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879519"/>
              </p:ext>
            </p:extLst>
          </p:nvPr>
        </p:nvGraphicFramePr>
        <p:xfrm>
          <a:off x="539553" y="1616174"/>
          <a:ext cx="792088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616174"/>
                        <a:ext cx="7920880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254969"/>
              </p:ext>
            </p:extLst>
          </p:nvPr>
        </p:nvGraphicFramePr>
        <p:xfrm>
          <a:off x="539553" y="1844824"/>
          <a:ext cx="792088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Hoja de cálculo" r:id="rId4" imgW="7858057" imgH="2152560" progId="Excel.Sheet.8">
                  <p:embed/>
                </p:oleObj>
              </mc:Choice>
              <mc:Fallback>
                <p:oleObj name="Hoja de cálculo" r:id="rId4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844824"/>
                        <a:ext cx="7920880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535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MARZO DE 2017 PARTIDA 24: MINISTERIO DE ENERGÍA</vt:lpstr>
      <vt:lpstr>Ejecución Presupuestaria de Gastos Acumulada al Mes de Marzo de 2017  Ministerio de Energía</vt:lpstr>
      <vt:lpstr>Ejecución Presupuestaria de Gastos Acumulada al Mes de Marzo de 2017  Partida 24 Ministerio de Energía</vt:lpstr>
      <vt:lpstr>Ejecución Presupuestaria de Gastos Acumulada al Mes de Marzo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26</cp:revision>
  <cp:lastPrinted>2016-08-01T15:51:15Z</cp:lastPrinted>
  <dcterms:created xsi:type="dcterms:W3CDTF">2016-08-01T15:22:37Z</dcterms:created>
  <dcterms:modified xsi:type="dcterms:W3CDTF">2017-06-09T13:41:45Z</dcterms:modified>
</cp:coreProperties>
</file>