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19: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04: Unidad Operativa de Control de Tránsito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6"/>
            <a:ext cx="8187200" cy="314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05: Fiscalización y Control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10799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06: Subsidio Nacional al Transporte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44823"/>
            <a:ext cx="8187199" cy="460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928" y="4936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07: Programa de Desarrollo Logístico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307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9411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1018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08: Programa de Vialidad y Transporte Urbano: SECTRA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94480"/>
            <a:ext cx="8201488" cy="304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441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02, Programa 01: Subsecretaría de Telecomunicaciones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916832"/>
            <a:ext cx="8187200" cy="400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03, Programa 01: Junta de Aeronáutica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271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$1.021.304 millones</a:t>
            </a:r>
            <a:r>
              <a:rPr lang="es-CL" sz="1600" dirty="0">
                <a:latin typeface="+mn-lt"/>
              </a:rPr>
              <a:t>, de los cuales un 79% se destina a transferencias corrientes y transferencias de capital, con una participación de un 64% y 15% respectivamente, los que a marzo registraron erogaciones del 15,1% y 4,4%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marzo ascendió a </a:t>
            </a:r>
            <a:r>
              <a:rPr lang="es-CL" sz="1600" b="1" dirty="0">
                <a:latin typeface="+mn-lt"/>
              </a:rPr>
              <a:t>$73.201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7,2%</a:t>
            </a:r>
            <a:r>
              <a:rPr lang="es-CL" sz="1600" dirty="0">
                <a:latin typeface="+mn-lt"/>
              </a:rPr>
              <a:t> respecto de la ley inicial, inferior en 6,9 puntos porcentuales respecto a igual mes del año 2016.  Con ello, la ejecución acumulada </a:t>
            </a:r>
            <a:r>
              <a:rPr lang="es-CL" sz="1600" dirty="0"/>
              <a:t>al primer trimestre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$148.783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14,4%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14,6%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marzo un aumento consolidado de </a:t>
            </a:r>
            <a:r>
              <a:rPr lang="es-CL" sz="1600" b="1" dirty="0"/>
              <a:t>$9.272 millones</a:t>
            </a:r>
            <a:r>
              <a:rPr lang="es-CL" sz="1600" dirty="0"/>
              <a:t>.  Destacando por su monto el incremento del subtítulo 34 “servicio de la deuda”, por un monto de $8.449 millones; seguida por el subtítulo 33 “transferencias de capital”, con $650 millones; y, por el subtítulo 23 “prestaciones previsionales”, con $237 millones.  Asimismo, gastos en personal presenta una disminución de $65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97%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Secretaría y Administración General de Transportes, </a:t>
            </a:r>
            <a:r>
              <a:rPr lang="es-CL" sz="1600" dirty="0"/>
              <a:t>destacando a su vez, la participación del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 que representan el 71% de la Partida, el que al mes de marzo alcanzó una ejecución de </a:t>
            </a:r>
            <a:r>
              <a:rPr lang="es-CL" sz="1600" b="1" dirty="0"/>
              <a:t>14,1%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Subsecretaría de Telecomunicaciones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27,7%</a:t>
            </a:r>
            <a:r>
              <a:rPr lang="es-CL" sz="1600" dirty="0"/>
              <a:t>, explicado por el nivel de gasto del servicio de la deuda, en especial de los gastos asociados a la deuda flotante que </a:t>
            </a:r>
            <a:r>
              <a:rPr lang="es-CL" sz="1600"/>
              <a:t>a marzo </a:t>
            </a:r>
            <a:r>
              <a:rPr lang="es-CL" sz="1600" dirty="0"/>
              <a:t>presenta una sobre-ejecución de </a:t>
            </a:r>
            <a:r>
              <a:rPr lang="es-CL" sz="1600" b="1" dirty="0"/>
              <a:t>$5.436 millones, </a:t>
            </a:r>
            <a:r>
              <a:rPr lang="es-CL" sz="1600" dirty="0"/>
              <a:t>representando el 68% de las erogaciones registradas a marzo.  Por el contrario, si no se considera dicho gasto, la ejecución de la Subsecretaría alcanzaría el 8,9% del presupuesto vigente.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el Programa </a:t>
            </a:r>
            <a:r>
              <a:rPr lang="es-CL" sz="1600" b="1" dirty="0"/>
              <a:t>Transantiago y la Unidad Operativa de Control de Tránsito </a:t>
            </a:r>
            <a:r>
              <a:rPr lang="es-CL" sz="1600" dirty="0"/>
              <a:t>son las que presentan la </a:t>
            </a:r>
            <a:r>
              <a:rPr lang="es-CL" sz="1600" b="1" dirty="0"/>
              <a:t>ejecución menor con cerca de un 11%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44824"/>
            <a:ext cx="8201488" cy="286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64" y="2003167"/>
            <a:ext cx="4085657" cy="252142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800" y="1998774"/>
            <a:ext cx="4053138" cy="251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19,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21600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72815"/>
            <a:ext cx="8201488" cy="244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01: Secretaría y Administración General de Transporte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038497"/>
            <a:ext cx="8201488" cy="3328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8518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02: Empresa de los Ferrocarriles del Estado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91532"/>
            <a:ext cx="8196511" cy="334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19, Capítulo 01, Programa 03: Transantiago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857</Words>
  <Application>Microsoft Office PowerPoint</Application>
  <PresentationFormat>Presentación en pantalla (4:3)</PresentationFormat>
  <Paragraphs>69</Paragraphs>
  <Slides>16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Marzo de 2017 Partida 19: MINISTERIO DE TRANSPORTES Y TELECOMUNICACIONES</vt:lpstr>
      <vt:lpstr>Ejecución Presupuestaria de Gastos Acumulada al Mes de Marzo de 2017  Ministerio de Transportes y Telecomunicaciones</vt:lpstr>
      <vt:lpstr>Ejecución Presupuestaria de Gastos Acumulada al Mes de Marzo de 2017  Ministerio de Transportes y Telecomunicaciones</vt:lpstr>
      <vt:lpstr>Ejecución Presupuestaria de Gastos Acumulada al Mes de Marzo de 2017  Ministerio de Transportes y Telecomunicaciones</vt:lpstr>
      <vt:lpstr>Ejecución Presupuestaria de Gastos Acumulada al Mes de Marzo de 2017  Ministerio de Transportes y Telecomunicaciones</vt:lpstr>
      <vt:lpstr>Ejecución Presupuestaria de Gastos Acumulada al mes de Marzo de 2017  Partida 19,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159</cp:revision>
  <cp:lastPrinted>2017-05-12T12:49:10Z</cp:lastPrinted>
  <dcterms:created xsi:type="dcterms:W3CDTF">2016-06-23T13:38:47Z</dcterms:created>
  <dcterms:modified xsi:type="dcterms:W3CDTF">2017-06-16T17:18:36Z</dcterms:modified>
</cp:coreProperties>
</file>