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  <p:sldId id="300" r:id="rId10"/>
    <p:sldId id="301" r:id="rId11"/>
    <p:sldId id="304" r:id="rId12"/>
    <p:sldId id="305" r:id="rId1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MARZO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PLAN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GEOLOGÍA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2255838"/>
            <a:ext cx="7934325" cy="3045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04:  PROGRAMA DE SEGURIDAD MINERA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2227263"/>
            <a:ext cx="7658100" cy="3217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0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M$71.716.281, distribuido en 60% para Transferencias corrientes, 28%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 22%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Servicios,  y 2% para adquisición de Activos no financieros.</a:t>
            </a:r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marzo </a:t>
            </a:r>
            <a:r>
              <a:rPr lang="es-CL" sz="1600" dirty="0" smtClean="0"/>
              <a:t>2017 un </a:t>
            </a:r>
            <a:r>
              <a:rPr lang="es-CL" sz="1600" dirty="0"/>
              <a:t>25,6</a:t>
            </a:r>
            <a:r>
              <a:rPr lang="es-CL" sz="1600" dirty="0" smtClean="0"/>
              <a:t>% de ejecución del presupuesto inicial y 24,7% </a:t>
            </a:r>
            <a:r>
              <a:rPr lang="es-CL" sz="1600" dirty="0" smtClean="0"/>
              <a:t>del </a:t>
            </a:r>
            <a:r>
              <a:rPr lang="es-CL" sz="1600" dirty="0" smtClean="0"/>
              <a:t>presupuesto vigente. El presupuesto vigente </a:t>
            </a:r>
            <a:r>
              <a:rPr lang="es-CL" sz="1600" dirty="0" smtClean="0"/>
              <a:t>aumentó en  </a:t>
            </a:r>
            <a:r>
              <a:rPr lang="es-CL" sz="1600" dirty="0" smtClean="0"/>
              <a:t>M$2.550.287</a:t>
            </a:r>
            <a:r>
              <a:rPr lang="es-CL" sz="1600" dirty="0" smtClean="0"/>
              <a:t>, </a:t>
            </a:r>
            <a:r>
              <a:rPr lang="es-CL" sz="1600" dirty="0" smtClean="0"/>
              <a:t>equivalente a un </a:t>
            </a:r>
            <a:r>
              <a:rPr lang="es-CL" sz="1600" dirty="0" smtClean="0"/>
              <a:t>3,6% </a:t>
            </a:r>
            <a:r>
              <a:rPr lang="es-CL" sz="1600" dirty="0" smtClean="0"/>
              <a:t>del presupuesto inicial.</a:t>
            </a:r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19%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marzo </a:t>
            </a:r>
            <a:r>
              <a:rPr lang="es-CL" sz="1600" dirty="0" smtClean="0"/>
              <a:t>2017, </a:t>
            </a:r>
            <a:r>
              <a:rPr lang="es-CL" sz="1600" dirty="0"/>
              <a:t>el programa  </a:t>
            </a:r>
            <a:r>
              <a:rPr lang="es-CL" sz="1600" dirty="0" smtClean="0"/>
              <a:t> Servicio Nacional de Geología y Minería logró un 25,3% de ejecución de su presupuesto vigente; seguido por la Comisión Chilena del Cobre (COCHILCO) con un 24,9 de ejecución del presupuesto vigente y por el programa de Fomento a la Pequeña y Mediana Minería con 23,8% para el mismo indicador. La menor tasa de ejecución del presupuesto vigente correspondió al programa de Seguridad Minera con un 9,7% de ejecución.</a:t>
            </a:r>
            <a:endParaRPr lang="es-CL" sz="1600" dirty="0" smtClean="0"/>
          </a:p>
          <a:p>
            <a:pPr algn="just"/>
            <a:r>
              <a:rPr lang="es-CL" sz="1600" dirty="0" smtClean="0"/>
              <a:t>Todos los programas modificaron sus presupuestos, siendo al mayor tasa de incremento la observada en el programa  Plan Nacional de Geología con 13% de incremento, y la menor de 0,4% correspondió a COCHILCO.</a:t>
            </a:r>
            <a:endParaRPr lang="es-CL" sz="1600" dirty="0"/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341563"/>
            <a:ext cx="8181975" cy="2815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717675"/>
            <a:ext cx="783907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3357"/>
            <a:ext cx="7860248" cy="201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4813"/>
            <a:ext cx="7632848" cy="413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02: FOMENTO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319361"/>
            <a:ext cx="7860248" cy="2374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941513"/>
            <a:ext cx="8286750" cy="3935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COCHILCO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27263"/>
            <a:ext cx="7344816" cy="328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01:SERVICIO NACIONAL DE GEOLOGÍA Y MINERÍA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77686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02:RED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VIGILANCIA VOLCÁNICA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227263"/>
            <a:ext cx="7776864" cy="314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512</Words>
  <Application>Microsoft Office PowerPoint</Application>
  <PresentationFormat>Presentación en pantalla (4:3)</PresentationFormat>
  <Paragraphs>51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PRESUPUESTARIA DE GASTOS ACUMULADA MARZO 2017 PARTIDA 17: MINISTERIO DE MINERIA</vt:lpstr>
      <vt:lpstr>EJECUCIÓN PRESUPUESTARIA DE GASTOS ACUMULADA A MARZO DE 2017  PARTIDA 17 MINISTERIO DE MINERIA</vt:lpstr>
      <vt:lpstr>EJECUCIÓN PRESUPUESTARIA DE GASTOS ACUMULADA A MARZO 2017  PARTIDA 17 MINISTERIO DE MINERIA</vt:lpstr>
      <vt:lpstr>EJECUCIÓN PRESUPUESTARIA DE GASTOS ACUMULADA A MARZO 2017  PARTIDA 17 MINISTERIO DE MINERIA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120</cp:revision>
  <cp:lastPrinted>2016-07-14T20:27:16Z</cp:lastPrinted>
  <dcterms:created xsi:type="dcterms:W3CDTF">2016-06-23T13:38:47Z</dcterms:created>
  <dcterms:modified xsi:type="dcterms:W3CDTF">2017-06-09T19:38:45Z</dcterms:modified>
</cp:coreProperties>
</file>