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302" r:id="rId7"/>
    <p:sldId id="299" r:id="rId8"/>
    <p:sldId id="300" r:id="rId9"/>
    <p:sldId id="301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marzo </a:t>
            </a:r>
            <a:r>
              <a:rPr lang="es-CL" sz="1600" dirty="0" smtClean="0"/>
              <a:t>2017 un </a:t>
            </a:r>
            <a:r>
              <a:rPr lang="es-CL" sz="1600" dirty="0" smtClean="0"/>
              <a:t>17,1% </a:t>
            </a:r>
            <a:r>
              <a:rPr lang="es-CL" sz="1600" dirty="0" smtClean="0"/>
              <a:t>del presupuesto </a:t>
            </a:r>
            <a:r>
              <a:rPr lang="es-CL" sz="1600" dirty="0" smtClean="0"/>
              <a:t>vigente y 17,2 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M$159.993.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15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marzo </a:t>
            </a:r>
            <a:r>
              <a:rPr lang="es-CL" sz="1600" dirty="0" smtClean="0"/>
              <a:t>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</a:t>
            </a:r>
            <a:r>
              <a:rPr lang="es-CL" sz="1600" dirty="0" smtClean="0"/>
              <a:t>24,3</a:t>
            </a:r>
            <a:r>
              <a:rPr lang="es-CL" sz="1600" dirty="0" smtClean="0"/>
              <a:t>% de ejecución del presupuesto vigente, </a:t>
            </a:r>
            <a:r>
              <a:rPr lang="es-CL" sz="1600" dirty="0" smtClean="0"/>
              <a:t>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17%, y </a:t>
            </a:r>
            <a:r>
              <a:rPr lang="es-CL" sz="1600" dirty="0" smtClean="0"/>
              <a:t>Administración </a:t>
            </a:r>
            <a:r>
              <a:rPr lang="es-CL" sz="1600" dirty="0"/>
              <a:t>de </a:t>
            </a:r>
            <a:r>
              <a:rPr lang="es-CL" sz="1600" dirty="0" smtClean="0"/>
              <a:t>Bienes </a:t>
            </a:r>
            <a:r>
              <a:rPr lang="es-CL" sz="1600" dirty="0"/>
              <a:t>acumuló un </a:t>
            </a:r>
            <a:r>
              <a:rPr lang="es-CL" sz="1600" dirty="0" smtClean="0"/>
              <a:t>12,5% </a:t>
            </a:r>
            <a:r>
              <a:rPr lang="es-CL" sz="1600" dirty="0"/>
              <a:t>de </a:t>
            </a:r>
            <a:r>
              <a:rPr lang="es-CL" sz="1600" dirty="0" smtClean="0"/>
              <a:t>ejecución respecto al presupuesto vigente a </a:t>
            </a:r>
            <a:r>
              <a:rPr lang="es-CL" sz="1600" dirty="0" smtClean="0"/>
              <a:t>marzo. La </a:t>
            </a:r>
            <a:r>
              <a:rPr lang="es-CL" sz="1600" dirty="0" smtClean="0"/>
              <a:t>menor </a:t>
            </a:r>
            <a:r>
              <a:rPr lang="es-CL" sz="1600" dirty="0"/>
              <a:t>tasa </a:t>
            </a:r>
            <a:r>
              <a:rPr lang="es-CL" sz="1600" dirty="0" smtClean="0"/>
              <a:t>de ejecución entre </a:t>
            </a:r>
            <a:r>
              <a:rPr lang="es-CL" sz="1600" dirty="0"/>
              <a:t>los </a:t>
            </a:r>
            <a:r>
              <a:rPr lang="es-CL" sz="1600" dirty="0" smtClean="0"/>
              <a:t>programas, respecto al  </a:t>
            </a:r>
            <a:r>
              <a:rPr lang="es-CL" sz="1600" dirty="0" smtClean="0"/>
              <a:t>gasto vigente a </a:t>
            </a:r>
            <a:r>
              <a:rPr lang="es-CL" sz="1600" dirty="0" smtClean="0"/>
              <a:t>marzo correspondió al  </a:t>
            </a:r>
            <a:r>
              <a:rPr lang="es-CL" sz="1600" dirty="0" smtClean="0"/>
              <a:t>programa Catastro </a:t>
            </a:r>
            <a:r>
              <a:rPr lang="es-CL" sz="1600" dirty="0" smtClean="0"/>
              <a:t>con </a:t>
            </a:r>
            <a:r>
              <a:rPr lang="es-CL" sz="1600" dirty="0" smtClean="0"/>
              <a:t>un </a:t>
            </a:r>
            <a:r>
              <a:rPr lang="es-CL" sz="1600" dirty="0" smtClean="0"/>
              <a:t>6,8%.</a:t>
            </a:r>
            <a:endParaRPr lang="es-CL" sz="1600" dirty="0"/>
          </a:p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917700"/>
            <a:ext cx="65436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727280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708150"/>
            <a:ext cx="7677150" cy="3953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55813"/>
            <a:ext cx="7677150" cy="331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1340768"/>
            <a:ext cx="7677150" cy="5010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008188"/>
            <a:ext cx="7677150" cy="35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434</Words>
  <Application>Microsoft Office PowerPoint</Application>
  <PresentationFormat>Presentación en pantalla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MARZO 2017 PARTIDA 14: MINISTERIO DE BIENES NACIONALES</vt:lpstr>
      <vt:lpstr>EJECUCIÓN PRESUPUESTARIA DE GASTOS ACUMULADA A MARZO DE 2017  PARTIDA 14 MINISTERIO DE BIENES NACIONALES</vt:lpstr>
      <vt:lpstr>EJECUCIÓN PRESUPUESTARIA DE GASTOS ACUMULADA A MARZO 2017  PARTIDA 14 MINISTERIO DE BIENES NACIONALES</vt:lpstr>
      <vt:lpstr>EJECUCIÓN PRESUPUESTARIA DE GASTOS ACUMULADA A MARZO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108</cp:revision>
  <cp:lastPrinted>2016-07-14T20:27:16Z</cp:lastPrinted>
  <dcterms:created xsi:type="dcterms:W3CDTF">2016-06-23T13:38:47Z</dcterms:created>
  <dcterms:modified xsi:type="dcterms:W3CDTF">2017-05-10T13:34:24Z</dcterms:modified>
</cp:coreProperties>
</file>