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1"/>
  </p:notesMasterIdLst>
  <p:sldIdLst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09-06-2017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9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20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MARZO DE </a:t>
            </a:r>
            <a:r>
              <a:rPr lang="es-CL" sz="2400" b="1" dirty="0" smtClean="0">
                <a:latin typeface="+mn-lt"/>
              </a:rPr>
              <a:t>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mayo 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57666"/>
              </p:ext>
            </p:extLst>
          </p:nvPr>
        </p:nvGraphicFramePr>
        <p:xfrm>
          <a:off x="539553" y="1600547"/>
          <a:ext cx="792088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Hoja de cálculo" r:id="rId4" imgW="7858057" imgH="4276815" progId="Excel.Sheet.8">
                  <p:embed/>
                </p:oleObj>
              </mc:Choice>
              <mc:Fallback>
                <p:oleObj name="Hoja de cálculo" r:id="rId4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00547"/>
                        <a:ext cx="792088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41937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158523"/>
              </p:ext>
            </p:extLst>
          </p:nvPr>
        </p:nvGraphicFramePr>
        <p:xfrm>
          <a:off x="539553" y="1654646"/>
          <a:ext cx="792088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54646"/>
                        <a:ext cx="7920880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17032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00831"/>
              </p:ext>
            </p:extLst>
          </p:nvPr>
        </p:nvGraphicFramePr>
        <p:xfrm>
          <a:off x="539553" y="1797174"/>
          <a:ext cx="792088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97174"/>
                        <a:ext cx="792088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69320"/>
              </p:ext>
            </p:extLst>
          </p:nvPr>
        </p:nvGraphicFramePr>
        <p:xfrm>
          <a:off x="539553" y="1700808"/>
          <a:ext cx="792088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02500"/>
              </p:ext>
            </p:extLst>
          </p:nvPr>
        </p:nvGraphicFramePr>
        <p:xfrm>
          <a:off x="539553" y="1700808"/>
          <a:ext cx="792088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51614"/>
              </p:ext>
            </p:extLst>
          </p:nvPr>
        </p:nvGraphicFramePr>
        <p:xfrm>
          <a:off x="539553" y="1700808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68326"/>
              </p:ext>
            </p:extLst>
          </p:nvPr>
        </p:nvGraphicFramePr>
        <p:xfrm>
          <a:off x="611561" y="1844824"/>
          <a:ext cx="7848872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1" y="1844824"/>
                        <a:ext cx="7848872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51915"/>
              </p:ext>
            </p:extLst>
          </p:nvPr>
        </p:nvGraphicFramePr>
        <p:xfrm>
          <a:off x="539553" y="1700808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44013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400587"/>
              </p:ext>
            </p:extLst>
          </p:nvPr>
        </p:nvGraphicFramePr>
        <p:xfrm>
          <a:off x="539553" y="1696566"/>
          <a:ext cx="792088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Hoja de cálculo" r:id="rId4" imgW="7858057" imgH="3676740" progId="Excel.Sheet.8">
                  <p:embed/>
                </p:oleObj>
              </mc:Choice>
              <mc:Fallback>
                <p:oleObj name="Hoja de cálculo" r:id="rId4" imgW="78580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96566"/>
                        <a:ext cx="7920880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02444"/>
              </p:ext>
            </p:extLst>
          </p:nvPr>
        </p:nvGraphicFramePr>
        <p:xfrm>
          <a:off x="539553" y="1700808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marzo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$141.340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24%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cuanto a las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modificaciones presupuestaria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se observó un aumento de $6.569 millones en la Corporación Nacional Forestal, y un aumento de $690 millones en el Programa Áreas Silvestres Protegidas de la Corporación Nacional Forestal. De igual forma, se presentaron bajar presupuestarias en el Programa Gestión Forestal, por $177 millones y en el Programa de Arborización Urbana, por $308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$6.331 y una agregación de $944 millones, se observó un 2% 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$15.145 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$61.349 millones (22%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 ejecutó un 3%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39% para transferencias corrientes y un 18% para transferencias de capital, y los proyectos de inversión, un 21%.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8678"/>
              </p:ext>
            </p:extLst>
          </p:nvPr>
        </p:nvGraphicFramePr>
        <p:xfrm>
          <a:off x="539553" y="1649710"/>
          <a:ext cx="792088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49710"/>
                        <a:ext cx="7920880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65029"/>
              </p:ext>
            </p:extLst>
          </p:nvPr>
        </p:nvGraphicFramePr>
        <p:xfrm>
          <a:off x="539552" y="1700808"/>
          <a:ext cx="805442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64785"/>
              </p:ext>
            </p:extLst>
          </p:nvPr>
        </p:nvGraphicFramePr>
        <p:xfrm>
          <a:off x="539552" y="1700808"/>
          <a:ext cx="805442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4235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89669"/>
              </p:ext>
            </p:extLst>
          </p:nvPr>
        </p:nvGraphicFramePr>
        <p:xfrm>
          <a:off x="539552" y="1565870"/>
          <a:ext cx="805442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565870"/>
                        <a:ext cx="8054423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5059"/>
              </p:ext>
            </p:extLst>
          </p:nvPr>
        </p:nvGraphicFramePr>
        <p:xfrm>
          <a:off x="611560" y="1700808"/>
          <a:ext cx="777686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00808"/>
                        <a:ext cx="777686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Marzo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89922"/>
              </p:ext>
            </p:extLst>
          </p:nvPr>
        </p:nvGraphicFramePr>
        <p:xfrm>
          <a:off x="467545" y="1556792"/>
          <a:ext cx="8064896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Hoja de cálculo" r:id="rId5" imgW="8886757" imgH="3505290" progId="Excel.Sheet.8">
                  <p:embed/>
                </p:oleObj>
              </mc:Choice>
              <mc:Fallback>
                <p:oleObj name="Hoja de cálculo" r:id="rId5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5" y="1556792"/>
                        <a:ext cx="8064896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03683"/>
              </p:ext>
            </p:extLst>
          </p:nvPr>
        </p:nvGraphicFramePr>
        <p:xfrm>
          <a:off x="539552" y="1717129"/>
          <a:ext cx="79928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17129"/>
                        <a:ext cx="799288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12826"/>
              </p:ext>
            </p:extLst>
          </p:nvPr>
        </p:nvGraphicFramePr>
        <p:xfrm>
          <a:off x="539552" y="1700808"/>
          <a:ext cx="7992887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92887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18684"/>
              </p:ext>
            </p:extLst>
          </p:nvPr>
        </p:nvGraphicFramePr>
        <p:xfrm>
          <a:off x="611560" y="1916832"/>
          <a:ext cx="784887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7848872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803795"/>
              </p:ext>
            </p:extLst>
          </p:nvPr>
        </p:nvGraphicFramePr>
        <p:xfrm>
          <a:off x="539553" y="1700808"/>
          <a:ext cx="7992888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808"/>
                        <a:ext cx="7992888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15010"/>
              </p:ext>
            </p:extLst>
          </p:nvPr>
        </p:nvGraphicFramePr>
        <p:xfrm>
          <a:off x="539553" y="1661016"/>
          <a:ext cx="7910408" cy="457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61016"/>
                        <a:ext cx="7910408" cy="4576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977</Words>
  <Application>Microsoft Office PowerPoint</Application>
  <PresentationFormat>Presentación en pantalla (4:3)</PresentationFormat>
  <Paragraphs>100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42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MARZO DE 2017 PARTIDA 13: MINISTERIO DE AGRICULTURA</vt:lpstr>
      <vt:lpstr>Ejecución Presupuestaria de Gastos Acumulada al Mes de Marzo de 2017  Ministerio de Agricultura</vt:lpstr>
      <vt:lpstr>Ejecución Presupuestaria de Gastos Acumulada al Mes de Marzo de 2017  Partida 13 Ministerio de Agricultura</vt:lpstr>
      <vt:lpstr>Ejecución Presupuestaria de Gastos Acumulada al Mes de  Marzo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38</cp:revision>
  <cp:lastPrinted>2016-08-05T21:17:59Z</cp:lastPrinted>
  <dcterms:created xsi:type="dcterms:W3CDTF">2016-08-05T20:56:34Z</dcterms:created>
  <dcterms:modified xsi:type="dcterms:W3CDTF">2017-06-09T13:43:10Z</dcterms:modified>
</cp:coreProperties>
</file>