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98" r:id="rId4"/>
    <p:sldId id="264" r:id="rId5"/>
    <p:sldId id="265" r:id="rId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Marzo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Con un presupuesto Ley de </a:t>
            </a:r>
            <a:r>
              <a:rPr lang="es-CL" sz="1600" b="1" dirty="0" smtClean="0"/>
              <a:t>$73.198 millones</a:t>
            </a:r>
            <a:r>
              <a:rPr lang="es-CL" sz="1600" dirty="0" smtClean="0"/>
              <a:t>, </a:t>
            </a:r>
            <a:r>
              <a:rPr lang="es-CL" sz="1600" dirty="0"/>
              <a:t>la ejecución </a:t>
            </a:r>
            <a:r>
              <a:rPr lang="es-CL" sz="1600" dirty="0" smtClean="0"/>
              <a:t>de la Partida </a:t>
            </a:r>
            <a:r>
              <a:rPr lang="es-CL" sz="1600" dirty="0"/>
              <a:t>al mes de </a:t>
            </a:r>
            <a:r>
              <a:rPr lang="es-CL" sz="1600" dirty="0" smtClean="0"/>
              <a:t>marzo acumuló </a:t>
            </a:r>
            <a:r>
              <a:rPr lang="es-CL" sz="1600" dirty="0"/>
              <a:t>a </a:t>
            </a:r>
            <a:r>
              <a:rPr lang="es-CL" sz="1600" b="1" dirty="0" smtClean="0"/>
              <a:t>$17.859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24,4%</a:t>
            </a:r>
            <a:r>
              <a:rPr lang="es-CL" sz="1600" dirty="0" smtClean="0"/>
              <a:t>.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Al cierre del primer trimestre se registra un incremento en Servicio de la Deuda por $1.954 millones, correspondiente a deuda flotante que proviene de operaciones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 La mayor erogación se encuentra en Gastos en Personal, que representa el 75% del total de gastos aprobado para la Partida. 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Se </a:t>
            </a:r>
            <a:r>
              <a:rPr lang="es-CL" sz="1600" dirty="0" smtClean="0"/>
              <a:t>observó que las Iniciativas de inversión, autorizadas por $2.880 millones, presenta cero avance al primer trimestre.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3158" y="147241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450912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004806"/>
              </p:ext>
            </p:extLst>
          </p:nvPr>
        </p:nvGraphicFramePr>
        <p:xfrm>
          <a:off x="414824" y="2060848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75.153.333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17.858.930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13.461.967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1.969.303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3.185.813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2.370.759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6346969"/>
            <a:ext cx="8085583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2017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12776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397269"/>
              </p:ext>
            </p:extLst>
          </p:nvPr>
        </p:nvGraphicFramePr>
        <p:xfrm>
          <a:off x="723163" y="1868116"/>
          <a:ext cx="7593143" cy="4525957"/>
        </p:xfrm>
        <a:graphic>
          <a:graphicData uri="http://schemas.openxmlformats.org/drawingml/2006/table">
            <a:tbl>
              <a:tblPr/>
              <a:tblGrid>
                <a:gridCol w="336503"/>
                <a:gridCol w="398819"/>
                <a:gridCol w="361430"/>
                <a:gridCol w="2093800"/>
                <a:gridCol w="747786"/>
                <a:gridCol w="710397"/>
                <a:gridCol w="701050"/>
                <a:gridCol w="747786"/>
                <a:gridCol w="747786"/>
                <a:gridCol w="747786"/>
              </a:tblGrid>
              <a:tr h="1870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92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75.153.333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17.858.930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13.461.967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1.969.303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7.169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7.169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7.169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49.526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9.798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2.894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5.009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31.825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3.185.813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2.370.759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192,6%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329.335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86.803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</a:t>
                      </a:r>
                    </a:p>
                  </a:txBody>
                  <a:tcPr marL="9351" marR="9351" marT="9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51" marR="9351" marT="93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627</Words>
  <Application>Microsoft Office PowerPoint</Application>
  <PresentationFormat>Presentación en pantalla (4:3)</PresentationFormat>
  <Paragraphs>319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1_Tema de Office</vt:lpstr>
      <vt:lpstr>Tema de Office</vt:lpstr>
      <vt:lpstr>Imagen de mapa de bits</vt:lpstr>
      <vt:lpstr>EJECUCIÓN PRESUPUESTARIA DE GASTOS ACUMULADA al mes de Marzo de 2017 Partida 04: CONTRALORÍA GENERAL DE LA REPÚBLICA</vt:lpstr>
      <vt:lpstr>Ejecución Presupuestaria de Gastos Acumulada al mes de Mazo de 2017  Contraloría General de la República</vt:lpstr>
      <vt:lpstr>Ejecución Presupuestaria de Gastos Acumulada al mes de Marzo de 2017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140</cp:revision>
  <cp:lastPrinted>2017-05-29T17:08:28Z</cp:lastPrinted>
  <dcterms:created xsi:type="dcterms:W3CDTF">2016-06-23T13:38:47Z</dcterms:created>
  <dcterms:modified xsi:type="dcterms:W3CDTF">2017-06-08T14:18:28Z</dcterms:modified>
</cp:coreProperties>
</file>