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marzo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3.841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11,6%. La ejecución del mes de febrero fue de 3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%. La ejecución del mes de enero fue de 11,4%. Con ello, el gasto acumulado al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primer trimestre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año asciende a </a:t>
            </a:r>
            <a:r>
              <a:rPr lang="es-CL" sz="1600" b="1" dirty="0"/>
              <a:t>$4.971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b="1" dirty="0"/>
              <a:t>26%</a:t>
            </a:r>
            <a:r>
              <a:rPr lang="es-CL" sz="1600" dirty="0"/>
              <a:t> respecto de la </a:t>
            </a:r>
            <a:r>
              <a:rPr lang="es-CL" sz="1600" dirty="0" smtClean="0"/>
              <a:t>ley.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inicial, con un incremento de $976 millones en Deuda Flotante producto de operaciones de años anteriores.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$998 millones, equivalente a un 23% 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b) establece $1.719.383 miles para gastos reservados, Ley N°19.863. No se cuenta con información a la fecha respecto del nivel de ejecución de estos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620688"/>
            <a:ext cx="8351837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93" y="2058148"/>
            <a:ext cx="4156992" cy="249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8147"/>
            <a:ext cx="4152651" cy="2496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948781"/>
          <a:ext cx="8039098" cy="18288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4.971.970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1.837.489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1.125.944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2233136"/>
          <a:ext cx="7734298" cy="32600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4.971.970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1.837.489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1.125.944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579</Words>
  <Application>Microsoft Office PowerPoint</Application>
  <PresentationFormat>Presentación en pantalla (4:3)</PresentationFormat>
  <Paragraphs>241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Marzo de 2017 Partida 01: PRESIDENCIA DE LA REPÚBLICA</vt:lpstr>
      <vt:lpstr>Ejecución Presupuestaria de Gastos Acumulada al mes de Marzo de 2017  Presidencia de la República</vt:lpstr>
      <vt:lpstr>Presentación de PowerPoint</vt:lpstr>
      <vt:lpstr>Ejecución Presupuestaria de Gastos Acumulada al mes de Marzo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139</cp:revision>
  <cp:lastPrinted>2017-05-05T14:22:30Z</cp:lastPrinted>
  <dcterms:created xsi:type="dcterms:W3CDTF">2016-06-23T13:38:47Z</dcterms:created>
  <dcterms:modified xsi:type="dcterms:W3CDTF">2017-06-08T14:16:57Z</dcterms:modified>
</cp:coreProperties>
</file>