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junio, el Servicio Electoral registró una ejecución que ascendió a </a:t>
            </a:r>
            <a:r>
              <a:rPr lang="es-CL" sz="1600" b="1" dirty="0"/>
              <a:t>$2.099 millones</a:t>
            </a:r>
            <a:r>
              <a:rPr lang="es-CL" sz="1600" dirty="0"/>
              <a:t>, equivalente a un gasto de 3</a:t>
            </a:r>
            <a:r>
              <a:rPr lang="es-CL" sz="1600" b="1" dirty="0"/>
              <a:t>,8%</a:t>
            </a:r>
            <a:r>
              <a:rPr lang="es-CL" sz="1600" dirty="0"/>
              <a:t> respecto de la ley inicial, dicha ejecución es menor en 5,4 puntos porcentuales respecto a igual mes del año 2016.  Con ello, la ejecución acumulada de 2017 ascendió a </a:t>
            </a:r>
            <a:r>
              <a:rPr lang="es-CL" sz="1600" b="1" dirty="0"/>
              <a:t>$8.866 millones</a:t>
            </a:r>
            <a:r>
              <a:rPr lang="es-CL" sz="1600" dirty="0"/>
              <a:t>, equivalente a un </a:t>
            </a:r>
            <a:r>
              <a:rPr lang="es-CL" sz="1600" b="1" dirty="0"/>
              <a:t>16,1%</a:t>
            </a:r>
            <a:r>
              <a:rPr lang="es-CL" sz="1600" dirty="0"/>
              <a:t> del presupuesto inicial y de un 12,3%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67%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junio alcanzó un nivel de ejecución de </a:t>
            </a:r>
            <a:r>
              <a:rPr lang="es-CL" sz="1600" b="1" dirty="0"/>
              <a:t>3,7%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 retroceso en su ejecución debido al reconocimiento de $6.194 millones por concepto de deuda flotante (pasando de un 78,7% en el mes de mayo a 17,7% en junio).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6,6%, mientras que el mayor nivel de ejecución se registra en</a:t>
            </a:r>
            <a:r>
              <a:rPr lang="es-CL" sz="1600" b="1" dirty="0"/>
              <a:t> gastos en personal, con un 33,7%</a:t>
            </a:r>
            <a:r>
              <a:rPr lang="es-CL" sz="1600" dirty="0"/>
              <a:t>, que a su vez representa el 23,5%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0689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3D23AED-721C-484E-83DB-834205CB0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2"/>
            <a:ext cx="8201486" cy="134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FC1058D-A9E9-4D2E-B42E-68752B3B9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18734"/>
            <a:ext cx="3998456" cy="244585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0A58C6E-4DB8-4B54-ADA4-302B3231B4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009" y="1918734"/>
            <a:ext cx="4024127" cy="24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7273CC-FDDF-4483-8A4E-068488B93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1"/>
            <a:ext cx="8210799" cy="12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07A030-8FFC-43FC-ACFD-55BA2CD9D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5B02F4-19B6-4A58-88EA-2EC4F92EA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9EDDF5-A366-498E-AE94-7E8B8041D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442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28: SERVICIO ELECTORAL</vt:lpstr>
      <vt:lpstr>Ejecución Presupuestaria de Gastos Acumulada al mes de Junio de 2017  Servicio Electoral</vt:lpstr>
      <vt:lpstr>Ejecución Presupuestaria de Gastos Acumulada al mes de Junio de 2017  Servicio Electoral</vt:lpstr>
      <vt:lpstr>Ejecución Presupuestaria de Gastos Acumulada al mes de Junio de 2017  Servicio Electoral</vt:lpstr>
      <vt:lpstr>Ejecución Presupuestaria de Gastos Acumulada al mes de Junio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155</cp:revision>
  <cp:lastPrinted>2016-10-11T11:56:42Z</cp:lastPrinted>
  <dcterms:created xsi:type="dcterms:W3CDTF">2016-06-23T13:38:47Z</dcterms:created>
  <dcterms:modified xsi:type="dcterms:W3CDTF">2017-08-22T17:49:30Z</dcterms:modified>
</cp:coreProperties>
</file>