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0" r:id="rId5"/>
    <p:sldId id="264" r:id="rId6"/>
    <p:sldId id="299" r:id="rId7"/>
    <p:sldId id="263" r:id="rId8"/>
    <p:sldId id="265" r:id="rId9"/>
    <p:sldId id="267" r:id="rId10"/>
    <p:sldId id="268" r:id="rId11"/>
    <p:sldId id="271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Junio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4" y="481872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03: PREVENCION Y ATENCION DE VIOLENCIA CONTRA LAS MUJERES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68CF4ED-6C49-459D-A4E1-B791F877E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54" y="1988840"/>
            <a:ext cx="8275546" cy="282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2017 la Partida presenta un presupuesto aprobado de </a:t>
            </a:r>
            <a:r>
              <a:rPr lang="es-CL" sz="1600" b="1" dirty="0"/>
              <a:t>$51.351 millones</a:t>
            </a:r>
            <a:r>
              <a:rPr lang="es-CL" sz="1600" dirty="0"/>
              <a:t>, de los cuales un 62% se destina a transferencias corrientes, recursos que al mes de junio registraron erogaciones del 62,3%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junio ascendió a </a:t>
            </a:r>
            <a:r>
              <a:rPr lang="es-CL" sz="1600" b="1" dirty="0"/>
              <a:t>$2.105 millones</a:t>
            </a:r>
            <a:r>
              <a:rPr lang="es-CL" sz="1600" dirty="0"/>
              <a:t>, es decir, un </a:t>
            </a:r>
            <a:r>
              <a:rPr lang="es-CL" sz="1600" b="1" dirty="0"/>
              <a:t>4,1%</a:t>
            </a:r>
            <a:r>
              <a:rPr lang="es-CL" sz="1600" dirty="0"/>
              <a:t> respecto de la ley inicial, gasto inferior en 0,3 puntos porcentuales respecto a igual mes del año 2016.  Con ello, se registra una ejecución acumulada al segundo trimestre de 2017 de </a:t>
            </a:r>
            <a:r>
              <a:rPr lang="es-CL" sz="1600" b="1" dirty="0"/>
              <a:t>$27.663 millones</a:t>
            </a:r>
            <a:r>
              <a:rPr lang="es-CL" sz="1600" dirty="0"/>
              <a:t>, equivalente a un </a:t>
            </a:r>
            <a:r>
              <a:rPr lang="es-CL" sz="1600" b="1" dirty="0"/>
              <a:t>53,9%</a:t>
            </a:r>
            <a:r>
              <a:rPr lang="es-CL" sz="1600" dirty="0"/>
              <a:t> del presupuesto inicial que sufrió modificaciones en los subtítulos 21 “gastos en personal”, 23 “prestaciones de seguridad social” y 34 “servicio de la deuda”.  Dicha erogación acumulada se encuentra en línea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74% del presupuesto vigente, se concentra en el Servicio Nacional de la Mujer y la Equidad de Género (47%) y Prevención y Atención de la Violencia contra las Mujeres (27%), los que al mes de junio alcanzaron niveles de ejecución de  50,1% y 51,1%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Subsecretaría de la Mujer y la Equidad de Género es el que presenta el menor avance con un 29,9%, mientras que el programa Mujer y Trabajo es el que presenta la ejecución mayor con un 90,3%.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055142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4367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65D85D3-8C47-4075-ADC3-4390D5D9F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24100"/>
            <a:ext cx="8229600" cy="17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363" y="42868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1E6019D-08E4-405F-BD94-47A8DD409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91265"/>
            <a:ext cx="4033392" cy="249562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7C01D2F-8E60-4062-8426-6D38167737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109" y="1791265"/>
            <a:ext cx="4053136" cy="249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27,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16426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A7238C7-7315-45F4-9E7A-55C974D66D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24100"/>
            <a:ext cx="8272464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61665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01, Programa 01: SUBSECRETARÍA DE LA MUJER Y LA EQUIDAD DE GÉNERO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1F7AB39-50B5-4029-ACC8-EE08B68B98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1"/>
            <a:ext cx="8210799" cy="162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01: SERVICIO NACIONAL DE LA MUJER Y LA EQUIDAD DE GÉNERO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B5D761E-7EAD-49AC-8B00-10F890E0C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16833"/>
            <a:ext cx="8238911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86" y="43651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02: MUJER Y TRABAJO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A33D14A-7E52-40D5-B950-6D5F45C66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96108"/>
            <a:ext cx="8210799" cy="256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2414</TotalTime>
  <Words>530</Words>
  <Application>Microsoft Office PowerPoint</Application>
  <PresentationFormat>Presentación en pantalla (4:3)</PresentationFormat>
  <Paragraphs>43</Paragraphs>
  <Slides>10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Junio de 2017 Partida 27: MINISTERIO DE LA MUJER Y LA EQUIDAD DE GÉNERO</vt:lpstr>
      <vt:lpstr>Ejecución Presupuestaria de Gastos Acumulada al mes de Junio de 2017  Ministerio de la Mujer y la Equidad de Género</vt:lpstr>
      <vt:lpstr>Ejecución Presupuestaria de Gastos Acumulada al mes de Junio de 2017  Ministerio de la Mujer y la Equidad de Género</vt:lpstr>
      <vt:lpstr>Ejecución Presupuestaria de Gastos Acumulada al mes de Junio de 2017  Ministerio de la Mujer y la Equidad de Género</vt:lpstr>
      <vt:lpstr>Ejecución Presupuestaria de Gastos Acumulada al mes de Junio de 2017  Ministerio de la Mujer y la Equidad de Género</vt:lpstr>
      <vt:lpstr>Ejecución Presupuestaria de Gastos Acumulada al mes de Junio de 2017  Partida 27,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138</cp:revision>
  <cp:lastPrinted>2016-10-11T11:56:42Z</cp:lastPrinted>
  <dcterms:created xsi:type="dcterms:W3CDTF">2016-06-23T13:38:47Z</dcterms:created>
  <dcterms:modified xsi:type="dcterms:W3CDTF">2017-08-22T17:57:10Z</dcterms:modified>
</cp:coreProperties>
</file>