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42936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junio </a:t>
            </a:r>
            <a:r>
              <a:rPr lang="es-CL" sz="1600" dirty="0" smtClean="0"/>
              <a:t>2017 acumuló una ejecución de </a:t>
            </a:r>
            <a:r>
              <a:rPr lang="es-CL" sz="1600" dirty="0" smtClean="0"/>
              <a:t>40</a:t>
            </a:r>
            <a:r>
              <a:rPr lang="es-CL" sz="1600" dirty="0" smtClean="0"/>
              <a:t>,4</a:t>
            </a:r>
            <a:r>
              <a:rPr lang="es-CL" sz="1600" dirty="0" smtClean="0"/>
              <a:t>% del presupuesto vigente,  si se compara con el presupuesto inicial el gasto acumulado equivale al </a:t>
            </a:r>
            <a:r>
              <a:rPr lang="es-CL" sz="1600" dirty="0" smtClean="0"/>
              <a:t>40% </a:t>
            </a:r>
            <a:r>
              <a:rPr lang="es-CL" sz="1600" dirty="0" smtClean="0"/>
              <a:t>del presupuesto inicial, esta diferencia se debe a que el presupuesto vigente se redujo en </a:t>
            </a:r>
            <a:r>
              <a:rPr lang="es-CL" sz="1600" dirty="0" smtClean="0"/>
              <a:t>M</a:t>
            </a:r>
            <a:r>
              <a:rPr lang="es-CL" sz="1600" dirty="0" smtClean="0"/>
              <a:t>$1.111.652 </a:t>
            </a:r>
            <a:r>
              <a:rPr lang="es-CL" sz="1600" dirty="0" smtClean="0"/>
              <a:t>  </a:t>
            </a:r>
            <a:r>
              <a:rPr lang="es-CL" sz="1600" dirty="0" smtClean="0"/>
              <a:t>(equivalente a una reducción de </a:t>
            </a:r>
            <a:r>
              <a:rPr lang="es-CL" sz="1600" dirty="0" smtClean="0"/>
              <a:t>0,9% </a:t>
            </a:r>
            <a:r>
              <a:rPr lang="es-CL" sz="1600" dirty="0" smtClean="0"/>
              <a:t>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junio </a:t>
            </a:r>
            <a:r>
              <a:rPr lang="es-CL" sz="1600" dirty="0" smtClean="0"/>
              <a:t>2017 un </a:t>
            </a:r>
            <a:r>
              <a:rPr lang="es-CL" sz="1600" dirty="0" smtClean="0"/>
              <a:t>40,7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vigente,  este ministerio redujo su presupuesto vigente en  </a:t>
            </a:r>
            <a:r>
              <a:rPr lang="es-CL" sz="1600" dirty="0" smtClean="0"/>
              <a:t>0,6% </a:t>
            </a:r>
            <a:r>
              <a:rPr lang="es-CL" sz="1600" dirty="0" smtClean="0"/>
              <a:t>y eso explica la variación de la tasa de ejecución respecto al presupuesto inicial que fue de  </a:t>
            </a:r>
            <a:r>
              <a:rPr lang="es-CL" sz="1600" dirty="0" smtClean="0"/>
              <a:t>40,4</a:t>
            </a:r>
            <a:r>
              <a:rPr lang="es-CL" sz="1600" dirty="0" smtClean="0"/>
              <a:t>%.</a:t>
            </a:r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42</a:t>
            </a:r>
            <a:r>
              <a:rPr lang="es-CL" sz="1600" dirty="0" smtClean="0"/>
              <a:t>,5%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junio </a:t>
            </a:r>
            <a:r>
              <a:rPr lang="es-CL" sz="1600" dirty="0" smtClean="0"/>
              <a:t>2017.</a:t>
            </a:r>
          </a:p>
          <a:p>
            <a:pPr algn="just"/>
            <a:r>
              <a:rPr lang="es-CL" sz="1600" dirty="0" smtClean="0"/>
              <a:t>La comparación con el año </a:t>
            </a:r>
            <a:r>
              <a:rPr lang="es-CL" sz="1600" dirty="0" smtClean="0"/>
              <a:t>2016, </a:t>
            </a:r>
            <a:r>
              <a:rPr lang="es-CL" sz="1600" dirty="0" smtClean="0"/>
              <a:t>muestra una diferencia aproximada  de </a:t>
            </a:r>
            <a:r>
              <a:rPr lang="es-CL" sz="1600" dirty="0" smtClean="0"/>
              <a:t>3 </a:t>
            </a:r>
            <a:r>
              <a:rPr lang="es-CL" sz="1600" dirty="0" smtClean="0"/>
              <a:t>puntos porcentuales entre  los promedios de las tasas de ejecución mensuales, ejecución superior en 2017, específicamente los meses de abril y </a:t>
            </a:r>
            <a:r>
              <a:rPr lang="es-CL" sz="1600" dirty="0" smtClean="0"/>
              <a:t>mayo</a:t>
            </a:r>
            <a:r>
              <a:rPr lang="es-CL" sz="1600" dirty="0" smtClean="0"/>
              <a:t>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2016-JUNIO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</a:t>
            </a:r>
            <a:r>
              <a:rPr lang="es-CL" sz="1400" b="1" dirty="0" smtClean="0"/>
              <a:t>enero-junio </a:t>
            </a:r>
            <a:r>
              <a:rPr lang="es-CL" sz="1400" b="1" dirty="0" smtClean="0"/>
              <a:t>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063486"/>
            <a:ext cx="3851151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735" y="2063486"/>
            <a:ext cx="4261941" cy="352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51063"/>
            <a:ext cx="7776864" cy="315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844825"/>
            <a:ext cx="7648575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65313"/>
            <a:ext cx="7860247" cy="401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412776"/>
            <a:ext cx="828675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27280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514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JUNIO 2017 PARTIDA 26: MINISTERIO DEL DEPORTE</vt:lpstr>
      <vt:lpstr>EJECUCIÓN PRESUPUESTARIA DE GASTOS ACUMULADA A JUNIO DE 2017  PARTIDA 26 MINISTERIO DEL DEPORTE</vt:lpstr>
      <vt:lpstr>Ejecución Presupuestaria de Gastos Acumulada a JUNIO 2016-JUNIO 2017  PARTIDA 26 MINISTERIO DEL DEPORTE</vt:lpstr>
      <vt:lpstr>EJECUCIÓN PRESUPUESTARIA DE GASTOS ACUMULADA A JUNIO 2017  PARTIDA 26 MINISTERIO DEL DEPORTE</vt:lpstr>
      <vt:lpstr>EJECUCIÓN PRESUPUESTARIA DE GASTOS ACUMULADA A JUNIO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129</cp:revision>
  <cp:lastPrinted>2016-07-14T20:27:16Z</cp:lastPrinted>
  <dcterms:created xsi:type="dcterms:W3CDTF">2016-06-23T13:38:47Z</dcterms:created>
  <dcterms:modified xsi:type="dcterms:W3CDTF">2017-08-08T22:29:37Z</dcterms:modified>
</cp:coreProperties>
</file>