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JUNIO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junio 2017 un 41,6% del presupuesto vigente</a:t>
            </a:r>
            <a:r>
              <a:rPr lang="es-CL" sz="1600" dirty="0"/>
              <a:t>. </a:t>
            </a:r>
            <a:r>
              <a:rPr lang="es-CL" sz="1600" dirty="0" smtClean="0"/>
              <a:t> A junio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2,2% respecto al inicialmente aprobado, </a:t>
            </a:r>
            <a:r>
              <a:rPr lang="es-CL" sz="1600" dirty="0"/>
              <a:t>que corresponden a </a:t>
            </a:r>
            <a:r>
              <a:rPr lang="es-CL" sz="1600" dirty="0" smtClean="0"/>
              <a:t> M$1.136.795.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44,1% </a:t>
            </a:r>
            <a:r>
              <a:rPr lang="es-CL" sz="1600" dirty="0"/>
              <a:t>del presupuesto </a:t>
            </a:r>
            <a:r>
              <a:rPr lang="es-CL" sz="1600" dirty="0" smtClean="0"/>
              <a:t>vigente a junio 2017,  siendo </a:t>
            </a:r>
            <a:r>
              <a:rPr lang="es-CL" sz="1600" dirty="0"/>
              <a:t>la Superintendencia de Medio </a:t>
            </a:r>
            <a:r>
              <a:rPr lang="es-CL" sz="1600" dirty="0" smtClean="0"/>
              <a:t>Ambiente el con mayor avance de 47,9% respecto al presupuesto vigente, </a:t>
            </a:r>
            <a:r>
              <a:rPr lang="es-CL" sz="1600" dirty="0"/>
              <a:t>el SEA alcanzó </a:t>
            </a:r>
            <a:r>
              <a:rPr lang="es-CL" sz="1600" dirty="0" smtClean="0"/>
              <a:t>un gasto equivalente el 47,4% de </a:t>
            </a:r>
            <a:r>
              <a:rPr lang="es-CL" sz="1600" dirty="0"/>
              <a:t>su </a:t>
            </a:r>
            <a:r>
              <a:rPr lang="es-CL" sz="1600" dirty="0" smtClean="0"/>
              <a:t>presupuesto,  y la Subsecretaría del Medio Ambiente  36,9% de ejecución respecto al vigente.</a:t>
            </a:r>
          </a:p>
          <a:p>
            <a:pPr algn="just"/>
            <a:r>
              <a:rPr lang="es-CL" sz="1600" dirty="0" smtClean="0"/>
              <a:t>En relación a la ejecución en el mismo período del año 2016, no se observan diferencias significativas, con excepción de marzo, en 2016 la tasa de ejecución acumulada llegó a 9,5% del vigente mientras que en 2017 esa tasa llegó a 8% .</a:t>
            </a:r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JUNIO 2016-JUNIO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34888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6021288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62813" y="143488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enero– junio años 2016-2017</a:t>
            </a:r>
            <a:endParaRPr lang="es-CL" sz="1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54225"/>
            <a:ext cx="3825736" cy="3535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350" y="2054225"/>
            <a:ext cx="4224474" cy="3535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9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6813"/>
            <a:ext cx="7924800" cy="300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JUNIO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646363"/>
            <a:ext cx="7591425" cy="272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76864" cy="475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60500"/>
            <a:ext cx="8286750" cy="441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6263"/>
            <a:ext cx="7860248" cy="403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508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JUNIO 2017 PARTIDA 25: MINISTERIO DE MEDIO AMBIENTE</vt:lpstr>
      <vt:lpstr>EJECUCIÓN PRESUPUESTARIA DE GASTOS ACUMULADA A JUNIO DE 2017  PARTIDA 25 MINISTERIO DEL MEDIO AMBIENTE</vt:lpstr>
      <vt:lpstr>Ejecución Presupuestaria de Gastos Acumulada a  JUNIO 2016-JUNIO 2017  PARTIDA 25 MINISTERIO DEL MEDIO AMBIENTE</vt:lpstr>
      <vt:lpstr>EJECUCIÓN PRESUPUESTARIA DE GASTOS ACUMULADA A JUNIO 2017  PARTIDA 25 MINISTERIO DEL MEDIO AMBIENTE</vt:lpstr>
      <vt:lpstr>EJECUCIÓN PRESUPUESTARIA DE GASTOS ACUMULADA A JUNIO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132</cp:revision>
  <cp:lastPrinted>2016-07-14T20:27:16Z</cp:lastPrinted>
  <dcterms:created xsi:type="dcterms:W3CDTF">2016-06-23T13:38:47Z</dcterms:created>
  <dcterms:modified xsi:type="dcterms:W3CDTF">2017-08-22T20:36:58Z</dcterms:modified>
</cp:coreProperties>
</file>