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299" r:id="rId6"/>
    <p:sldId id="264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</a:t>
            </a:r>
            <a:r>
              <a:rPr lang="es-CL" sz="1600" dirty="0" smtClean="0">
                <a:latin typeface="+mn-lt"/>
              </a:rPr>
              <a:t>junio, </a:t>
            </a:r>
            <a:r>
              <a:rPr lang="es-CL" sz="1600" dirty="0" smtClean="0">
                <a:latin typeface="+mn-lt"/>
              </a:rPr>
              <a:t>respecto a los recursos vigentes evidenció un </a:t>
            </a:r>
            <a:r>
              <a:rPr lang="es-CL" sz="1600" dirty="0" smtClean="0">
                <a:latin typeface="+mn-lt"/>
              </a:rPr>
              <a:t>49%.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</a:t>
            </a:r>
            <a:r>
              <a:rPr lang="es-CL" sz="1600" dirty="0" smtClean="0">
                <a:latin typeface="+mn-lt"/>
              </a:rPr>
              <a:t>mayor </a:t>
            </a:r>
            <a:r>
              <a:rPr lang="es-CL" sz="1600" dirty="0" smtClean="0">
                <a:latin typeface="+mn-lt"/>
              </a:rPr>
              <a:t>ejecución en cerca de 2 puntos porcentuales.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</a:t>
            </a:r>
            <a:r>
              <a:rPr lang="es-ES" sz="1600" dirty="0" smtClean="0"/>
              <a:t>$8.379 </a:t>
            </a:r>
            <a:r>
              <a:rPr lang="es-ES" sz="1600" dirty="0" smtClean="0"/>
              <a:t>millones, que significaron una ejecución de </a:t>
            </a:r>
            <a:r>
              <a:rPr lang="es-ES" sz="1600" dirty="0" smtClean="0"/>
              <a:t>60%. Además, se observa que el presupuesto vigente para el Subtítulo 31 ha manifestado un descenso, respecto a los recursos aprobados por el Congreso Nacional, en aproximadamente $225 millones. </a:t>
            </a:r>
            <a:endParaRPr lang="es-ES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 smtClean="0"/>
              <a:t>se </a:t>
            </a:r>
            <a:r>
              <a:rPr lang="es-ES" sz="1600" dirty="0"/>
              <a:t>observaron </a:t>
            </a:r>
            <a:r>
              <a:rPr lang="es-ES" sz="1600" dirty="0" smtClean="0"/>
              <a:t>desembolsos por $2 millones.</a:t>
            </a: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</a:t>
            </a:r>
            <a:r>
              <a:rPr lang="es-ES" sz="1600" dirty="0" smtClean="0"/>
              <a:t>porcentaje </a:t>
            </a:r>
            <a:r>
              <a:rPr lang="es-ES" sz="1600" smtClean="0"/>
              <a:t>de ejecución de 100%.</a:t>
            </a: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</a:t>
            </a:r>
            <a:r>
              <a:rPr lang="es-ES" sz="1600" dirty="0" smtClean="0">
                <a:latin typeface="+mn-lt"/>
              </a:rPr>
              <a:t>junio </a:t>
            </a:r>
            <a:r>
              <a:rPr lang="es-ES" sz="1600" dirty="0" smtClean="0">
                <a:latin typeface="+mn-lt"/>
              </a:rPr>
              <a:t>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40586"/>
            <a:ext cx="3971816" cy="238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640" y="2240586"/>
            <a:ext cx="3971816" cy="238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599973"/>
              </p:ext>
            </p:extLst>
          </p:nvPr>
        </p:nvGraphicFramePr>
        <p:xfrm>
          <a:off x="378499" y="1628800"/>
          <a:ext cx="8369965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Hoja de cálculo" r:id="rId3" imgW="7515157" imgH="4752885" progId="Excel.Sheet.8">
                  <p:embed/>
                </p:oleObj>
              </mc:Choice>
              <mc:Fallback>
                <p:oleObj name="Hoja de cálculo" r:id="rId3" imgW="7515157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628800"/>
                        <a:ext cx="8369965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386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Junio de 2017 Partida 23: MINISTERIO PÚBLICO</vt:lpstr>
      <vt:lpstr>Ejecución Presupuestaria de Gastos Acumulada al Mes de Junio de 2017  Ministerio Público</vt:lpstr>
      <vt:lpstr>Ejecución Presupuestaria de Gastos Acumulada al Mes de Junio de 2017  Ministerio Público</vt:lpstr>
      <vt:lpstr>Ejecución Presupuestaria de Gastos Acumulada al Mes de Junio de 2017  Ministerio Público</vt:lpstr>
      <vt:lpstr>Ejecución Presupuestaria de Gastos Acumulada al Mes de Junio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90</cp:revision>
  <cp:lastPrinted>2016-07-04T14:42:46Z</cp:lastPrinted>
  <dcterms:created xsi:type="dcterms:W3CDTF">2016-06-23T13:38:47Z</dcterms:created>
  <dcterms:modified xsi:type="dcterms:W3CDTF">2017-08-01T21:53:26Z</dcterms:modified>
</cp:coreProperties>
</file>