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305" r:id="rId16"/>
    <p:sldId id="275" r:id="rId17"/>
    <p:sldId id="276" r:id="rId18"/>
    <p:sldId id="300" r:id="rId19"/>
    <p:sldId id="277" r:id="rId20"/>
    <p:sldId id="278" r:id="rId21"/>
    <p:sldId id="272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33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4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8" y="54871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EBCF18F-600B-402F-8FA5-0F372414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300576" cy="353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6C8F18-187E-446B-852A-432893FDB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30057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912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06: SISTEMA DE PROTECCIÓN INTEGRAL A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9EE5BA5-5905-4560-A46D-6179CB3AB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238911" cy="407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7EC013-BC80-4C8A-97EC-7ABE60B0E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89171"/>
            <a:ext cx="8210799" cy="329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10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84F6032-A2FA-4946-BA34-0B8EF22B8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5"/>
            <a:ext cx="8272464" cy="332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850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05: INSTITUTO NACIONAL DE LA JUVENTUD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BED5184-3AEC-45F5-A69C-C063E553F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64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A301117-4EFC-4545-8C6E-1B8AD36C9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422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5864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6F23521-29CB-4E5D-B4F4-D3C987F57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71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385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07: SERVICIO NACIONAL DE LA DISCAPACIDAD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5A8C8D-A058-4B3F-A7BB-3001F87FA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796109"/>
            <a:ext cx="8210799" cy="464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5202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08: SERVICIO NACIONAL DEL ADULTO MAYOR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4890491-ACB3-4D68-8F3F-1DC5B079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628799"/>
            <a:ext cx="8229599" cy="48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$621.072 millones</a:t>
            </a:r>
            <a:r>
              <a:rPr lang="es-CL" sz="1600" dirty="0"/>
              <a:t>, de los cuales un 85,6% se destina a transferencias corrientes y de capital, con una participación de un 63,9% y 21,7% respectivamente, los que al mes de junio registraron erogaciones del 66,1% y 19,6%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Ministerio, del mes de junio ascendió a </a:t>
            </a:r>
            <a:r>
              <a:rPr lang="es-CL" sz="1600" b="1" dirty="0"/>
              <a:t>$34.042 millones</a:t>
            </a:r>
            <a:r>
              <a:rPr lang="es-CL" sz="1600" dirty="0"/>
              <a:t>, es decir, un </a:t>
            </a:r>
            <a:r>
              <a:rPr lang="es-CL" sz="1600" b="1" dirty="0"/>
              <a:t>5,5%</a:t>
            </a:r>
            <a:r>
              <a:rPr lang="es-CL" sz="1600" dirty="0"/>
              <a:t> respecto de la ley inicial, 4,2 puntos porcentuales por debajo del gasto registrado a igual mes del año 2016 (9,7%).  Sin embargo, la ejecución acumulada al segundo trimestre de 2017 ascendió a </a:t>
            </a:r>
            <a:r>
              <a:rPr lang="es-CL" sz="1600" b="1" dirty="0"/>
              <a:t>$354.891 millones</a:t>
            </a:r>
            <a:r>
              <a:rPr lang="es-CL" sz="1600" dirty="0"/>
              <a:t>, equivalente a un </a:t>
            </a:r>
            <a:r>
              <a:rPr lang="es-CL" sz="1600" b="1" dirty="0"/>
              <a:t>54,9%</a:t>
            </a:r>
            <a:r>
              <a:rPr lang="es-CL" sz="1600" dirty="0"/>
              <a:t> del presupuesto vigente y un </a:t>
            </a:r>
            <a:r>
              <a:rPr lang="es-CL" sz="1600" b="1" dirty="0"/>
              <a:t>57,1%</a:t>
            </a:r>
            <a:r>
              <a:rPr lang="es-CL" sz="1600" dirty="0"/>
              <a:t> del presupuesto inicial.  Dicha erogación mantiene 4,3 puntos porcentuales por sobre el gasto acumulado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junio un incremento consolidado de </a:t>
            </a:r>
            <a:r>
              <a:rPr lang="es-CL" sz="1600" b="1" dirty="0"/>
              <a:t>$25.148 millones</a:t>
            </a:r>
            <a:r>
              <a:rPr lang="es-CL" sz="1600" dirty="0"/>
              <a:t>.  Afectando los gastos en personal, bienes y servicios de consumo, prestaciones de seguridad social, otros gastos corrientes, adquisición de activos no financieros y servicio de la deuda que presentan aumentos de $663 millones; $1.623 millones; $905 millones; $12 millones; $20 millones; y, $23.868 millones respectivamente.  Asimismo, el subtítulo 24 “transferencias corrientes”, experimenta una disminución por un monto de $1.944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778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09: SUBSECRETARÍA DE EVALUACIÓN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2789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AADB4CC-A099-47A9-A35D-48FD6691B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78" y="1734296"/>
            <a:ext cx="8229600" cy="421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dirty="0"/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83,7%,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66,1% y 89%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24.03.021 “Subsidio Empleo a la Mujer, Ley N°20.595 – SENCE” y 24.03.337 “Bonos Art. 2° Transitorio, Ley N°19.949” las que alcanzan una ejecución del 100% (representando a su vez el 42,2% del gasto total del subtítulo).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el mayor gasto del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$27.155 millones</a:t>
            </a:r>
            <a:r>
              <a:rPr lang="es-CL" sz="1600" dirty="0"/>
              <a:t>, se registra en los Programas: Subsecretaría de Servicios Sociales ($2.274 millones); Ingreso Ético Familiar ($8.806 millones); Sistema de Protección Integral a la Infancia ($2.478 millones); FOSIS ($442 millones); INJ ($30 millones); CONADI ($3.918 millones); SENADIS ($277 millones); SENAMA ($2.066 millones); y, la Subsecretaría de Evaluación Social ($3.559 millones), destinados al pago de las obligaciones devengadas al 31 de diciembre de 2016 (deuda flotante)</a:t>
            </a:r>
            <a:r>
              <a:rPr lang="es-CL" sz="1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72% del presupuesto inicial, se concentró en el programa Ingreso Ético Familiar y Sistema Chile Solidario (39%), Fondo de Solidaridad e Inversión Social (13%) y la Corporación Nacional de Desarrollo Indígena (20%), los que al mes de junio alcanzaron niveles de ejecución de 78,7%, 37,6% y 27%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78,7%, mientras que la Corporación Nacional de Desarrollo Indígena es la que presenta la ejecución menor con un 27%, explicado éste último por el bajo nivel de gasto de los subtítulos 24 transparencias corrientes y 33 transferencias de capital, que alcanzan gastos de 35, % y 17,8% respectivamente, representando el 85% del programa.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0770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77F5574-4EF3-42D0-97D6-95E3F5ECF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29600" cy="235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044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8B56AE-CBCA-4077-A599-4A76FB86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8C0AC34-4804-429A-A58C-02E6BDE7F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127" y="1882104"/>
            <a:ext cx="4036810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21,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22108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FC6007E-BB55-439A-9AB3-4F1E7318D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9"/>
            <a:ext cx="8210799" cy="252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468" y="61843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17476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317476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070F1CE-9DCD-412D-8169-740E99392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441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1312" y="40731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6281DA-07BA-41AB-9993-EFB588D4D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2"/>
            <a:ext cx="8272464" cy="242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1249</Words>
  <Application>Microsoft Office PowerPoint</Application>
  <PresentationFormat>Presentación en pantalla (4:3)</PresentationFormat>
  <Paragraphs>93</Paragraphs>
  <Slides>20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21: MINISTERIO DE DESARROLLO SOCIAL</vt:lpstr>
      <vt:lpstr>Ejecución Presupuestaria de Gastos Acumulada al mes de Junio de 2017  Ministerio de Desarrollo Social</vt:lpstr>
      <vt:lpstr>Ejecución Presupuestaria de Gastos Acumulada al mes de Junio de 2017  Ministerio de Desarrollo Social</vt:lpstr>
      <vt:lpstr>Ejecución Presupuestaria de Gastos Acumulada al mes de Junio de 2017  Ministerio de Desarrollo Social</vt:lpstr>
      <vt:lpstr>Ejecución Presupuestaria de Gastos Acumulada al mes de Junio de 2017  Ministerio de Desarrollo Social</vt:lpstr>
      <vt:lpstr>Ejecución Presupuestaria de Gastos Acumulada al mes de Junio de 2017  Ministerio de Desarrollo Social</vt:lpstr>
      <vt:lpstr>Ejecución Presupuestaria de Gastos Acumulada al mes de Junio de 2017  Partida 21,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171</cp:revision>
  <cp:lastPrinted>2017-06-15T16:55:12Z</cp:lastPrinted>
  <dcterms:created xsi:type="dcterms:W3CDTF">2016-06-23T13:38:47Z</dcterms:created>
  <dcterms:modified xsi:type="dcterms:W3CDTF">2017-08-22T17:55:10Z</dcterms:modified>
</cp:coreProperties>
</file>