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Junio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19: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04: Unidad Operativa de Control de Tránsito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99AA586-003E-43FB-AE23-E1DFF189F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14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05: Fiscalización y Control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47BEA20-355C-4A32-B956-36831D0E5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1079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06: Subsidio Nacional al Transporte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4BE88FF-BEF4-43AF-A7B6-776B578C3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4" y="1707683"/>
            <a:ext cx="8229600" cy="474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928" y="4936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07: Programa de Desarrollo Logístico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C345C15-88AD-418A-A86B-CD25694B3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06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7897" y="48636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08: Programa de Vialidad y Transporte Urbano: SECTRA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97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B9530B7-4FAE-4A77-8583-C8ADF9282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1316"/>
            <a:ext cx="8210799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02, Programa 01: Subsecretaría de Telecomunicaciones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5C4875A-4B7E-4759-880C-B75369AE1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10799" cy="430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03, Programa 01: Junta de Aeronáutica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C3E1810-35C3-495D-92F1-5F67A9E8C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8"/>
            <a:ext cx="8210799" cy="270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$1.021.304 millones</a:t>
            </a:r>
            <a:r>
              <a:rPr lang="es-CL" sz="1600" dirty="0">
                <a:latin typeface="+mn-lt"/>
              </a:rPr>
              <a:t>, de los cuales un 79% se destina a transferencias corrientes y transferencias de capital, con una participación de un 64% y 15% respectivamente, recursos que al mes de junio registraron erogaciones del 42,6% y 11,2%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junio ascendió a </a:t>
            </a:r>
            <a:r>
              <a:rPr lang="es-CL" sz="1600" b="1" dirty="0">
                <a:latin typeface="+mn-lt"/>
              </a:rPr>
              <a:t>$95.518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9,4%</a:t>
            </a:r>
            <a:r>
              <a:rPr lang="es-CL" sz="1600" dirty="0">
                <a:latin typeface="+mn-lt"/>
              </a:rPr>
              <a:t> respecto de la ley inicial, superior en 1,9 puntos porcentuales al registrado en igual mes del año 2016.  Con ello, la ejecución acumulada </a:t>
            </a:r>
            <a:r>
              <a:rPr lang="es-CL" sz="1600" dirty="0"/>
              <a:t>a la fecha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$385.883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37,3%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37,8%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junio un aumento consolidado de </a:t>
            </a:r>
            <a:r>
              <a:rPr lang="es-CL" sz="1600" b="1" dirty="0"/>
              <a:t>$13.135 millones</a:t>
            </a:r>
            <a:r>
              <a:rPr lang="es-CL" sz="1600" dirty="0"/>
              <a:t>.  Destacando por su monto el incremento del subtítulo 34 “servicio de la deuda”, por un monto de $11.639 millones; seguida por el subtítulo 33 “transferencias de capital”, con $650 millones; y, por el subtítulo 21 “gastos en personal”, con $269 millones.  Asimismo, transferencias corrientes presenta una disminución de $368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Secretaría y Administración General de Transportes, </a:t>
            </a:r>
            <a:r>
              <a:rPr lang="es-CL" sz="1600" dirty="0"/>
              <a:t>destacando a su vez, la participación del </a:t>
            </a:r>
            <a:r>
              <a:rPr lang="es-CL" sz="1600" b="1" dirty="0"/>
              <a:t>Subsidio Nacional al Transporte Público</a:t>
            </a:r>
            <a:r>
              <a:rPr lang="es-CL" sz="1600" dirty="0"/>
              <a:t> que representan el 71% de la Partida, el que al mes de junio alcanzó una ejecución de </a:t>
            </a:r>
            <a:r>
              <a:rPr lang="es-CL" sz="1600" b="1" dirty="0"/>
              <a:t>39,1%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Junta de Aeronáutica Civil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49,4%</a:t>
            </a:r>
            <a:r>
              <a:rPr lang="es-CL" sz="1600" dirty="0"/>
              <a:t>, explicado por el nivel de ejecución de gasto en personal que asciende al 52,7%.  Mientras que el Programa </a:t>
            </a:r>
            <a:r>
              <a:rPr lang="es-CL" sz="1600" b="1" dirty="0"/>
              <a:t>Transantiago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 con un 24%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Finalmente, se registró una sobre-ejecución de </a:t>
            </a:r>
            <a:r>
              <a:rPr lang="es-CL" sz="1600" b="1" dirty="0"/>
              <a:t>$2.211 millones, </a:t>
            </a:r>
            <a:r>
              <a:rPr lang="es-CL" sz="1600" dirty="0"/>
              <a:t>en el subtítulo 34 Servicio de la Deuda, específicamente en las asignación Deuda Flotante, recursos que a la fecha no presentan los decretos presupuestarios respectivos.  De dicha situación, la más relevante se registra en la Subsecretaría de Telecomunicaciones que dispone gastos por $2.247 millones sin decreto.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36510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94789A9-558A-4E31-A0EB-10F46C0B7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68116"/>
            <a:ext cx="8201488" cy="24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0DE37B3-3420-4761-9D9F-904FCFCE5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12" y="1998771"/>
            <a:ext cx="4085658" cy="251034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F3C8A0E-11EF-4788-BDE6-37AE6A56F4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04" y="1998771"/>
            <a:ext cx="4025024" cy="251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19,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00687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8200256-4EFE-4886-BE5A-C3FE15A57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10799" cy="230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0884" y="558415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00188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01: Secretaría y Administración General de Transporte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1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1612A28-338A-436A-ADE0-6C806CE80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006840"/>
            <a:ext cx="8210799" cy="357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8518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02: Empresa de los Ferrocarriles del Estado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56B739A-D177-4B6E-8A84-50B81AA33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0"/>
            <a:ext cx="8210799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03: Transantiago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BC61A00-6281-4463-854E-D503A4542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3026</TotalTime>
  <Words>859</Words>
  <Application>Microsoft Office PowerPoint</Application>
  <PresentationFormat>Presentación en pantalla (4:3)</PresentationFormat>
  <Paragraphs>69</Paragraphs>
  <Slides>16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Junio de 2017 Partida 19: MINISTERIO DE TRANSPORTES Y TELECOMUNICACIONES</vt:lpstr>
      <vt:lpstr>Ejecución Presupuestaria de Gastos Acumulada al Mes de Junio de 2017  Ministerio de Transportes y Telecomunicaciones</vt:lpstr>
      <vt:lpstr>Ejecución Presupuestaria de Gastos Acumulada al Mes de Junio de 2017  Ministerio de Transportes y Telecomunicaciones</vt:lpstr>
      <vt:lpstr>Ejecución Presupuestaria de Gastos Acumulada al Mes de Junio de 2017  Ministerio de Transportes y Telecomunicaciones</vt:lpstr>
      <vt:lpstr>Ejecución Presupuestaria de Gastos Acumulada al Mes de Junio de 2017  Ministerio de Transportes y Telecomunicaciones</vt:lpstr>
      <vt:lpstr>Ejecución Presupuestaria de Gastos Acumulada al mes de Junio de 2017  Partida 19,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168</cp:revision>
  <cp:lastPrinted>2017-05-12T12:49:10Z</cp:lastPrinted>
  <dcterms:created xsi:type="dcterms:W3CDTF">2016-06-23T13:38:47Z</dcterms:created>
  <dcterms:modified xsi:type="dcterms:W3CDTF">2017-08-22T20:30:17Z</dcterms:modified>
</cp:coreProperties>
</file>