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junio 2017 </a:t>
            </a:r>
            <a:r>
              <a:rPr lang="es-CL" sz="1600" dirty="0" smtClean="0"/>
              <a:t>un </a:t>
            </a:r>
            <a:r>
              <a:rPr lang="es-CL" sz="1600" dirty="0" smtClean="0"/>
              <a:t>37,3%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37,8%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</a:t>
            </a:r>
            <a:r>
              <a:rPr lang="es-CL" sz="1600" dirty="0" smtClean="0"/>
              <a:t>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40,4%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junio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48,4% </a:t>
            </a:r>
            <a:r>
              <a:rPr lang="es-CL" sz="1600" dirty="0" smtClean="0"/>
              <a:t>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35,2%,  </a:t>
            </a:r>
            <a:r>
              <a:rPr lang="es-CL" sz="1600" dirty="0" smtClean="0"/>
              <a:t>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47,7</a:t>
            </a:r>
            <a:r>
              <a:rPr lang="es-CL" sz="1600" dirty="0" smtClean="0"/>
              <a:t>% </a:t>
            </a:r>
            <a:r>
              <a:rPr lang="es-CL" sz="1600" dirty="0" smtClean="0"/>
              <a:t>y </a:t>
            </a:r>
            <a:r>
              <a:rPr lang="es-CL" sz="1600" dirty="0" smtClean="0"/>
              <a:t>Administración de Bienes </a:t>
            </a:r>
            <a:r>
              <a:rPr lang="es-CL" sz="1600" dirty="0" smtClean="0"/>
              <a:t>un </a:t>
            </a:r>
            <a:r>
              <a:rPr lang="es-CL" sz="1600" dirty="0" smtClean="0"/>
              <a:t>30,4% </a:t>
            </a:r>
            <a:r>
              <a:rPr lang="es-CL" sz="1600" dirty="0" smtClean="0"/>
              <a:t>de ejecución respecto al presupuesto vigente a </a:t>
            </a:r>
            <a:r>
              <a:rPr lang="es-CL" sz="1600" dirty="0" smtClean="0"/>
              <a:t>junio.  </a:t>
            </a:r>
            <a:endParaRPr lang="es-CL" sz="1600" dirty="0" smtClean="0"/>
          </a:p>
          <a:p>
            <a:pPr algn="just"/>
            <a:r>
              <a:rPr lang="es-CL" sz="1600" dirty="0" smtClean="0"/>
              <a:t>Las tasas de ejecución mensual y acumulada fueron </a:t>
            </a:r>
            <a:r>
              <a:rPr lang="es-CL" sz="1600" dirty="0" smtClean="0"/>
              <a:t>mayores </a:t>
            </a:r>
            <a:r>
              <a:rPr lang="es-CL" sz="1600" dirty="0" smtClean="0"/>
              <a:t>en 2016 comparada con las observadas en 2017 en el primer </a:t>
            </a:r>
            <a:r>
              <a:rPr lang="es-CL" sz="1600" dirty="0" smtClean="0"/>
              <a:t>semestre, </a:t>
            </a:r>
            <a:r>
              <a:rPr lang="es-CL" sz="1600" dirty="0" smtClean="0"/>
              <a:t>tendiendo a convergen en el mes de </a:t>
            </a:r>
            <a:r>
              <a:rPr lang="es-CL" sz="1600" dirty="0" smtClean="0"/>
              <a:t>junio, las tasas de ejecución mensuales.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2016-JUNIO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</a:t>
            </a:r>
            <a:r>
              <a:rPr lang="es-CL" sz="1200" dirty="0" smtClean="0"/>
              <a:t>enero-junio años </a:t>
            </a:r>
            <a:r>
              <a:rPr lang="es-CL" sz="1200" dirty="0" smtClean="0"/>
              <a:t>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410445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20888"/>
            <a:ext cx="367240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093913"/>
            <a:ext cx="7858125" cy="320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844824"/>
            <a:ext cx="748883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431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960563"/>
            <a:ext cx="7677150" cy="391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484784"/>
            <a:ext cx="7677150" cy="486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1912938"/>
            <a:ext cx="7267575" cy="403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500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JUNIO 2017 PARTIDA 14: MINISTERIO DE BIENES NACIONALES</vt:lpstr>
      <vt:lpstr>EJECUCIÓN PRESUPUESTARIA DE GASTOS ACUMULADA A JUNIO DE 2017  PARTIDA 14 MINISTERIO DE BIENES NACIONALES</vt:lpstr>
      <vt:lpstr>Ejecución Presupuestaria de Gastos Acumulada a JUNIO 2016-JUNIO 2017  Ministerio de Bienes Nacionales</vt:lpstr>
      <vt:lpstr>EJECUCIÓN PRESUPUESTARIA DE GASTOS ACUMULADA A JUNIO 2017  PARTIDA 14 MINISTERIO DE BIENES NACIONALES</vt:lpstr>
      <vt:lpstr>EJECUCIÓN PRESUPUESTARIA DE GASTOS ACUMULADA A JUNIO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125</cp:revision>
  <cp:lastPrinted>2016-07-14T20:27:16Z</cp:lastPrinted>
  <dcterms:created xsi:type="dcterms:W3CDTF">2016-06-23T13:38:47Z</dcterms:created>
  <dcterms:modified xsi:type="dcterms:W3CDTF">2017-08-04T15:45:21Z</dcterms:modified>
</cp:coreProperties>
</file>