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4" r:id="rId6"/>
    <p:sldId id="303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5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3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Junio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386540"/>
              </p:ext>
            </p:extLst>
          </p:nvPr>
        </p:nvGraphicFramePr>
        <p:xfrm>
          <a:off x="414336" y="1636737"/>
          <a:ext cx="8334128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Hoja de cálculo" r:id="rId4" imgW="8020185" imgH="4600575" progId="Excel.Sheet.8">
                  <p:embed/>
                </p:oleObj>
              </mc:Choice>
              <mc:Fallback>
                <p:oleObj name="Hoja de cálculo" r:id="rId4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636737"/>
                        <a:ext cx="8334128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516607"/>
              </p:ext>
            </p:extLst>
          </p:nvPr>
        </p:nvGraphicFramePr>
        <p:xfrm>
          <a:off x="414336" y="1844824"/>
          <a:ext cx="8210799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Hoja de cálculo" r:id="rId4" imgW="7858057" imgH="3066960" progId="Excel.Sheet.8">
                  <p:embed/>
                </p:oleObj>
              </mc:Choice>
              <mc:Fallback>
                <p:oleObj name="Hoja de cálculo" r:id="rId4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10799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$5.143millones respecto a la Ley de Presupuestos, llegando a $546.769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junio </a:t>
            </a:r>
            <a:r>
              <a:rPr lang="es-CL" sz="1600" dirty="0"/>
              <a:t>de 2017, finalizó en $</a:t>
            </a:r>
            <a:r>
              <a:rPr lang="es-CL" sz="1600" dirty="0" smtClean="0"/>
              <a:t>248.648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45%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junio de 2017 la ejecución es 5 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$19.395 millones (22% 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40%.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25%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48%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19%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Extraordinario: </a:t>
            </a:r>
            <a:r>
              <a:rPr lang="es-CL" sz="1600" dirty="0" smtClean="0"/>
              <a:t>11%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38" y="2290208"/>
            <a:ext cx="3988046" cy="240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659" y="2290208"/>
            <a:ext cx="3992797" cy="240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050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178369"/>
              </p:ext>
            </p:extLst>
          </p:nvPr>
        </p:nvGraphicFramePr>
        <p:xfrm>
          <a:off x="378499" y="1916832"/>
          <a:ext cx="82296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499" y="1916832"/>
                        <a:ext cx="822960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79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221927"/>
              </p:ext>
            </p:extLst>
          </p:nvPr>
        </p:nvGraphicFramePr>
        <p:xfrm>
          <a:off x="402029" y="1988840"/>
          <a:ext cx="820607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Hoja de cálculo" r:id="rId5" imgW="7724843" imgH="1228725" progId="Excel.Sheet.8">
                  <p:embed/>
                </p:oleObj>
              </mc:Choice>
              <mc:Fallback>
                <p:oleObj name="Hoja de cálculo" r:id="rId5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29" y="1988840"/>
                        <a:ext cx="8206070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7758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97647"/>
              </p:ext>
            </p:extLst>
          </p:nvPr>
        </p:nvGraphicFramePr>
        <p:xfrm>
          <a:off x="414337" y="1772816"/>
          <a:ext cx="821079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7" y="1772816"/>
                        <a:ext cx="8210798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3934"/>
              </p:ext>
            </p:extLst>
          </p:nvPr>
        </p:nvGraphicFramePr>
        <p:xfrm>
          <a:off x="414336" y="1844824"/>
          <a:ext cx="8201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Hoja de cálculo" r:id="rId4" imgW="7039043" imgH="980985" progId="Excel.Sheet.8">
                  <p:embed/>
                </p:oleObj>
              </mc:Choice>
              <mc:Fallback>
                <p:oleObj name="Hoja de cálculo" r:id="rId4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01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526</Words>
  <Application>Microsoft Office PowerPoint</Application>
  <PresentationFormat>Presentación en pantalla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Imagen de mapa de bits</vt:lpstr>
      <vt:lpstr>Hoja de cálculo</vt:lpstr>
      <vt:lpstr>EJECUCIÓN PRESUPUESTARIA DE GASTOS ACUMULADA al mes de Junio de 2017 Partida 03: PODER JUDICIAL</vt:lpstr>
      <vt:lpstr>Ejecución Presupuestaria de Gastos Acumulada al Mes de Junio de 2017  Poder Judicial</vt:lpstr>
      <vt:lpstr>Ejecución Presupuestaria de Gastos Acumulada al Mes de Junio de 2017  Poder Judicial</vt:lpstr>
      <vt:lpstr>Ejecución Presupuestaria de Gastos Acumulada al Mes de Junio de 2017  Poder Judicial</vt:lpstr>
      <vt:lpstr>Ejecución Presupuestaria de Gastos Acumulada al Mes de Junio de 2017  Poder Judicial</vt:lpstr>
      <vt:lpstr>Ejecución Presupuestaria de Gastos Acumulada al Mes de Junio de 2017  Partida 03 Poder Judicial</vt:lpstr>
      <vt:lpstr>Ejecución Presupuestaria de Gastos Acumulada al Mes de Junio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99</cp:revision>
  <cp:lastPrinted>2016-07-04T14:42:46Z</cp:lastPrinted>
  <dcterms:created xsi:type="dcterms:W3CDTF">2016-06-23T13:38:47Z</dcterms:created>
  <dcterms:modified xsi:type="dcterms:W3CDTF">2017-08-01T21:54:19Z</dcterms:modified>
</cp:coreProperties>
</file>