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299" r:id="rId5"/>
    <p:sldId id="264" r:id="rId6"/>
    <p:sldId id="265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21-08-2017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21-08-2017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Junio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PRESIDENCIA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Agosto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En el mes de </a:t>
            </a:r>
            <a:r>
              <a:rPr lang="es-CL" sz="1600" dirty="0" smtClean="0"/>
              <a:t>junio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,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 la Partida fue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$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1.682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8,8%,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similar a la del mismo mes del año anterior. Con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ello, el gasto acumulado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asciende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600" b="1" dirty="0" smtClean="0"/>
              <a:t>$9.393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49,2</a:t>
            </a:r>
            <a:r>
              <a:rPr lang="es-CL" sz="1600" b="1" dirty="0" smtClean="0"/>
              <a:t>%</a:t>
            </a:r>
            <a:r>
              <a:rPr lang="es-CL" sz="1600" dirty="0" smtClean="0"/>
              <a:t> </a:t>
            </a:r>
            <a:r>
              <a:rPr lang="es-CL" sz="1600" dirty="0"/>
              <a:t>respecto de la ley </a:t>
            </a:r>
            <a:r>
              <a:rPr lang="es-CL" sz="1600" dirty="0" smtClean="0"/>
              <a:t>inicial.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La Partida registró </a:t>
            </a:r>
            <a:r>
              <a:rPr lang="es-CL" sz="1600" b="1" dirty="0" smtClean="0"/>
              <a:t>una modificación presupuestaria en su presupuesto inicial, con un incremento de $976 millones en Deuda Flotante producto de operaciones del año anterior. 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b="1" dirty="0" smtClean="0"/>
              <a:t>Las transferencias para Apoyo de Actividades Presidenciales registra una ejecución de $</a:t>
            </a:r>
            <a:r>
              <a:rPr lang="es-CL" sz="1600" b="1" dirty="0" smtClean="0"/>
              <a:t>1.993 millones</a:t>
            </a:r>
            <a:r>
              <a:rPr lang="es-CL" sz="1600" b="1" dirty="0" smtClean="0"/>
              <a:t>, equivalente a un </a:t>
            </a:r>
            <a:r>
              <a:rPr lang="es-CL" sz="1600" b="1" dirty="0" smtClean="0"/>
              <a:t>47% </a:t>
            </a:r>
            <a:r>
              <a:rPr lang="es-CL" sz="1600" b="1" dirty="0" smtClean="0"/>
              <a:t>de avance.</a:t>
            </a:r>
            <a:endParaRPr lang="es-CL" sz="1600" dirty="0" smtClean="0"/>
          </a:p>
          <a:p>
            <a:pPr marL="354013" indent="-354013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  <a:tabLst>
                <a:tab pos="354013" algn="l"/>
              </a:tabLst>
            </a:pPr>
            <a:r>
              <a:rPr lang="es-CL" sz="1600" dirty="0" smtClean="0"/>
              <a:t>En el Programa Presidencia de la República, en la glosa 03 b</a:t>
            </a:r>
            <a:r>
              <a:rPr lang="es-CL" sz="1600" dirty="0" smtClean="0"/>
              <a:t>) se estableció </a:t>
            </a:r>
            <a:r>
              <a:rPr lang="es-CL" sz="1600" dirty="0" smtClean="0"/>
              <a:t>$1.719.383 miles para gastos reservados, Ley N°19.863. </a:t>
            </a:r>
            <a:r>
              <a:rPr lang="es-CL" sz="1600" dirty="0" err="1" smtClean="0"/>
              <a:t>Dipres</a:t>
            </a:r>
            <a:r>
              <a:rPr lang="es-CL" sz="1600" dirty="0" smtClean="0"/>
              <a:t> informa que la ejecución de esta glosa acumula un gasto por M$438.278 al primer semestre,  equivalente a un 25% de ejecución.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35" y="2132857"/>
            <a:ext cx="4432633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0629" y="2158956"/>
            <a:ext cx="4181851" cy="2647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64704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84482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232" y="530120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52451" y="2853531"/>
          <a:ext cx="8039098" cy="20193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19.107.022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20.385.719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1.278.697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9.393.326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7.112.616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55.917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3.696.843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2.640.096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4.223.152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1.993.073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387.907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511.726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123.819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96.063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967.251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5" y="5733256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533500"/>
            <a:ext cx="820148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704851" y="1942624"/>
          <a:ext cx="7734298" cy="3841115"/>
        </p:xfrm>
        <a:graphic>
          <a:graphicData uri="http://schemas.openxmlformats.org/drawingml/2006/table">
            <a:tbl>
              <a:tblPr/>
              <a:tblGrid>
                <a:gridCol w="342759"/>
                <a:gridCol w="406233"/>
                <a:gridCol w="368149"/>
                <a:gridCol w="2132724"/>
                <a:gridCol w="761687"/>
                <a:gridCol w="723603"/>
                <a:gridCol w="714082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19.107.022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20.385.719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1.278.697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9.393.326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7.112.616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55.917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3.696.843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2.640.096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4.223.152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1.993.073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4.223.152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1.993.073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4.223.152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1.993.073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511.726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123.819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96.063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102.236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102.236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31.420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114.326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135.909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21.583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24.547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61.583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180.578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31.597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967.251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967.251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2375</TotalTime>
  <Words>630</Words>
  <Application>Microsoft Office PowerPoint</Application>
  <PresentationFormat>Presentación en pantalla (4:3)</PresentationFormat>
  <Paragraphs>280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1_Tema de Office</vt:lpstr>
      <vt:lpstr>Tema de Office</vt:lpstr>
      <vt:lpstr>Imagen de mapa de bits</vt:lpstr>
      <vt:lpstr>EJECUCIÓN PRESUPUESTARIA DE GASTOS ACUMULADA al mes de Junio de 2017 Partida 01: PRESIDENCIA DE LA REPÚBLICA</vt:lpstr>
      <vt:lpstr>Ejecución Presupuestaria de Gastos Acumulada al mes de Junio de 2017  Presidencia de la República</vt:lpstr>
      <vt:lpstr>Presentación de PowerPoint</vt:lpstr>
      <vt:lpstr>Ejecución Presupuestaria de Gastos Acumulada al mes de Junio de 2017 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145</cp:revision>
  <cp:lastPrinted>2017-05-05T14:22:30Z</cp:lastPrinted>
  <dcterms:created xsi:type="dcterms:W3CDTF">2016-06-23T13:38:47Z</dcterms:created>
  <dcterms:modified xsi:type="dcterms:W3CDTF">2017-08-21T19:40:18Z</dcterms:modified>
</cp:coreProperties>
</file>