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julio 2017 acumuló una ejecución de 46,4% del presupuesto vigente, si se compara con el presupuesto inicial el gasto acumulado equivale al 46%, esta diferencia se debe a que el presupuesto vigente se redujo en M$1.111.652   (equivalente a una reducción de 0,9% 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julio 2017 un 46,9% del presupuesto vigente,  este ministerio redujo su presupuesto vigente en  0,6% y eso explica la variación de la tasa de ejecución respecto al presupuesto inicial que fue de  46,6%.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49,5% </a:t>
            </a:r>
            <a:r>
              <a:rPr lang="es-CL" sz="1600" dirty="0"/>
              <a:t>del presupuesto </a:t>
            </a:r>
            <a:r>
              <a:rPr lang="es-CL" sz="1600" dirty="0" smtClean="0"/>
              <a:t>vigente a julio 2017.</a:t>
            </a:r>
          </a:p>
          <a:p>
            <a:pPr algn="just"/>
            <a:r>
              <a:rPr lang="es-CL" sz="1600" dirty="0" smtClean="0"/>
              <a:t>La comparación con el año 2016, </a:t>
            </a:r>
            <a:r>
              <a:rPr lang="es-CL" sz="1600" dirty="0"/>
              <a:t>muestra </a:t>
            </a:r>
            <a:r>
              <a:rPr lang="es-CL" sz="1600" dirty="0" smtClean="0"/>
              <a:t>ejecución </a:t>
            </a:r>
            <a:r>
              <a:rPr lang="es-CL" sz="1600" dirty="0"/>
              <a:t>superior en </a:t>
            </a:r>
            <a:r>
              <a:rPr lang="es-CL" sz="1600" dirty="0" smtClean="0"/>
              <a:t>2017, se aprecia una diferencia aproximada  de 3 puntos porcentuales entre  los promedios de las tasas de ejecución mensuales, específicamente los meses de abril y mayo.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</a:t>
            </a:r>
            <a:r>
              <a:rPr lang="es-CL" sz="1400" b="1" dirty="0" smtClean="0"/>
              <a:t>enero-julio </a:t>
            </a:r>
            <a:r>
              <a:rPr lang="es-CL" sz="1400" b="1" dirty="0" smtClean="0"/>
              <a:t>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063486"/>
            <a:ext cx="3851151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735" y="2063486"/>
            <a:ext cx="4261941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844824"/>
            <a:ext cx="8181975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JULIO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844825"/>
            <a:ext cx="76485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7" y="1772816"/>
            <a:ext cx="79248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84784"/>
            <a:ext cx="82867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56084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512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JULIO 2017 PARTIDA 26: MINISTERIO DEL DEPORTE</vt:lpstr>
      <vt:lpstr>EJECUCIÓN PRESUPUESTARIA DE GASTOS ACUMULADA A JULIO DE 2017  PARTIDA 26 MINISTERIO DEL DEPORTE</vt:lpstr>
      <vt:lpstr>Ejecución Presupuestaria de Gastos Acumulada a JULIO 2016-JULIO 2017  PARTIDA 26 MINISTERIO DEL DEPORTE</vt:lpstr>
      <vt:lpstr>EJECUCIÓN PRESUPUESTARIA DE GASTOS ACUMULADA A JULIO 2017  PARTIDA 26 MINISTERIO DEL DEPORTE</vt:lpstr>
      <vt:lpstr>EJECUCIÓN PRESUPUESTARIA DE GASTOS ACUMULADA A JULIO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131</cp:revision>
  <cp:lastPrinted>2016-07-14T20:27:16Z</cp:lastPrinted>
  <dcterms:created xsi:type="dcterms:W3CDTF">2016-06-23T13:38:47Z</dcterms:created>
  <dcterms:modified xsi:type="dcterms:W3CDTF">2017-09-13T21:37:57Z</dcterms:modified>
</cp:coreProperties>
</file>