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299" r:id="rId6"/>
    <p:sldId id="264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acumulada a </a:t>
            </a:r>
            <a:r>
              <a:rPr lang="es-CL" sz="1600" dirty="0" smtClean="0">
                <a:latin typeface="+mn-lt"/>
              </a:rPr>
              <a:t>julio, </a:t>
            </a:r>
            <a:r>
              <a:rPr lang="es-CL" sz="1600" dirty="0" smtClean="0">
                <a:latin typeface="+mn-lt"/>
              </a:rPr>
              <a:t>respecto a los recursos vigentes evidenció un </a:t>
            </a:r>
            <a:r>
              <a:rPr lang="es-CL" sz="1600" dirty="0" smtClean="0">
                <a:latin typeface="+mn-lt"/>
              </a:rPr>
              <a:t>57%.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considerando los recursos aprobados en la Ley de Presupuestos, se observó una mayor ejecución en cerca de 2 puntos porcentuales.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</a:t>
            </a:r>
            <a:r>
              <a:rPr lang="es-ES" sz="1600" dirty="0" smtClean="0"/>
              <a:t>$9.336 </a:t>
            </a:r>
            <a:r>
              <a:rPr lang="es-ES" sz="1600" dirty="0" smtClean="0"/>
              <a:t>millones, que significaron una ejecución de </a:t>
            </a:r>
            <a:r>
              <a:rPr lang="es-ES" sz="1600" dirty="0" smtClean="0"/>
              <a:t>67%. </a:t>
            </a:r>
            <a:r>
              <a:rPr lang="es-ES" sz="1600" b="1" dirty="0" smtClean="0"/>
              <a:t>Además, se observa que el presupuesto vigente para el Subtítulo 31 ha manifestado un descenso, respecto a los recursos aprobados por el Congreso Nacional, en aproximadamente $225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b="1" dirty="0" smtClean="0"/>
              <a:t>se </a:t>
            </a:r>
            <a:r>
              <a:rPr lang="es-ES" sz="1600" b="1" dirty="0"/>
              <a:t>observaron </a:t>
            </a:r>
            <a:r>
              <a:rPr lang="es-ES" sz="1600" b="1" dirty="0" smtClean="0"/>
              <a:t>desembolsos por </a:t>
            </a:r>
            <a:r>
              <a:rPr lang="es-ES" sz="1600" b="1" dirty="0" smtClean="0"/>
              <a:t>$12 </a:t>
            </a:r>
            <a:r>
              <a:rPr lang="es-ES" sz="1600" b="1" dirty="0" smtClean="0"/>
              <a:t>millones.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a la deuda flotante, con un presupuesto vigente de $763, se observa un porcentaje de ejecución de 100%.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a </a:t>
            </a:r>
            <a:r>
              <a:rPr lang="es-ES" sz="1600" dirty="0" smtClean="0">
                <a:latin typeface="+mn-lt"/>
              </a:rPr>
              <a:t>julio </a:t>
            </a:r>
            <a:r>
              <a:rPr lang="es-ES" sz="1600" dirty="0" smtClean="0">
                <a:latin typeface="+mn-lt"/>
              </a:rPr>
              <a:t>de 2017 se ha producido una ejecución de un 49%, con $384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498" y="2270249"/>
            <a:ext cx="4083950" cy="2454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0249"/>
            <a:ext cx="4061805" cy="2454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45333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06316"/>
              </p:ext>
            </p:extLst>
          </p:nvPr>
        </p:nvGraphicFramePr>
        <p:xfrm>
          <a:off x="378499" y="1628353"/>
          <a:ext cx="8229599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Hoja de cálculo" r:id="rId3" imgW="7515157" imgH="4752885" progId="Excel.Sheet.8">
                  <p:embed/>
                </p:oleObj>
              </mc:Choice>
              <mc:Fallback>
                <p:oleObj name="Hoja de cálculo" r:id="rId3" imgW="7515157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628353"/>
                        <a:ext cx="8229599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386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Julio de 2017 Partida 23: MINISTERIO PÚBLICO</vt:lpstr>
      <vt:lpstr>Ejecución Presupuestaria de Gastos Acumulada al Mes de julio de 2017  Ministerio Público</vt:lpstr>
      <vt:lpstr>Ejecución Presupuestaria de Gastos Acumulada al Mes de julio de 2017  Ministerio Público</vt:lpstr>
      <vt:lpstr>Ejecución Presupuestaria de Gastos Acumulada al Mes de julio de 2017  Ministerio Público</vt:lpstr>
      <vt:lpstr>Ejecución Presupuestaria de Gastos Acumulada al Mes de julio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93</cp:revision>
  <cp:lastPrinted>2016-07-04T14:42:46Z</cp:lastPrinted>
  <dcterms:created xsi:type="dcterms:W3CDTF">2016-06-23T13:38:47Z</dcterms:created>
  <dcterms:modified xsi:type="dcterms:W3CDTF">2017-09-14T15:37:57Z</dcterms:modified>
</cp:coreProperties>
</file>