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055813"/>
            <a:ext cx="8210550" cy="382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074863"/>
            <a:ext cx="7343775" cy="380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998663"/>
            <a:ext cx="7658100" cy="423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julio 2017 un  40,5% de ejecución del presupuesto inicial y  42,1% del presupuesto vigente. El presupuesto vigente aumentó en  M$2.938.047, equivalente a un 3,7% del 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48% </a:t>
            </a:r>
            <a:r>
              <a:rPr lang="es-CL" sz="1600" dirty="0"/>
              <a:t>del presupuesto </a:t>
            </a:r>
            <a:r>
              <a:rPr lang="es-CL" sz="1600" dirty="0" smtClean="0"/>
              <a:t>vigente a julio 2017, correspondió la mayor tasa de gasto al </a:t>
            </a:r>
            <a:r>
              <a:rPr lang="es-CL" sz="1600" dirty="0"/>
              <a:t>Plan Nacional de Geología </a:t>
            </a:r>
            <a:r>
              <a:rPr lang="es-CL" sz="1600" dirty="0" smtClean="0"/>
              <a:t>con 63,2%; seguido por </a:t>
            </a:r>
            <a:r>
              <a:rPr lang="es-CL" sz="1600" dirty="0"/>
              <a:t>Programa de Seguridad Minera llegó </a:t>
            </a:r>
            <a:r>
              <a:rPr lang="es-CL" sz="1600" dirty="0" smtClean="0"/>
              <a:t>a un 58,5% de ejecución del presupuesto vigente</a:t>
            </a:r>
            <a:r>
              <a:rPr lang="es-CL" sz="1600" dirty="0"/>
              <a:t>;</a:t>
            </a:r>
            <a:r>
              <a:rPr lang="es-CL" sz="1600" dirty="0" smtClean="0"/>
              <a:t> COCHILCO con un 53,4% de ejecución de los correspondientes presupuestos vigentes. La menor tasa correspondió a Fomento a la Pequeña Minería con 23,8% de ejecución.</a:t>
            </a:r>
          </a:p>
          <a:p>
            <a:pPr algn="just"/>
            <a:r>
              <a:rPr lang="es-CL" sz="1600" dirty="0" smtClean="0"/>
              <a:t>Todos los programas modificaron sus presupuestos, siendo la mayor  tasa de incremento la observada en el programa  Plan Nacional de Geología con 13,3% de incremento, y la menor de 0,8% correspondió a l programa Fomento de la Pequeña y Mediana Minería.</a:t>
            </a:r>
          </a:p>
          <a:p>
            <a:pPr algn="just"/>
            <a:r>
              <a:rPr lang="es-CL" sz="1600" dirty="0" smtClean="0"/>
              <a:t>En cuanto a la comparación con la ejecución observada en 2016, se observa una menor tasa de gastos en 2017, que se intensifica a partir de marzo 2017, así a julio 2016 la tasa promedio de ejecución mensual fue de 9% y a julio 2017 sólo llega al 6%. Asimismo, a julio 2016 la tasa de gasto acumulado fue de 60% y en 2017 sólo a 40%, teniendo en consideración que el presupuesto 2016 es un 55% menor en términos nominales que el presupuesto 2017.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enero-julio 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14138"/>
            <a:ext cx="4032448" cy="364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04" y="2014138"/>
            <a:ext cx="4145519" cy="364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17763"/>
            <a:ext cx="8181975" cy="309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JULIO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93874"/>
            <a:ext cx="7839075" cy="4299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674813"/>
            <a:ext cx="8210800" cy="449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941513"/>
            <a:ext cx="8286750" cy="400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7"/>
            <a:ext cx="786024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1340768"/>
            <a:ext cx="821079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619</Words>
  <Application>Microsoft Office PowerPoint</Application>
  <PresentationFormat>Presentación en pantalla (4:3)</PresentationFormat>
  <Paragraphs>53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JULIO 2017 PARTIDA 17: MINISTERIO DE MINERIA</vt:lpstr>
      <vt:lpstr>EJECUCIÓN PRESUPUESTARIA DE GASTOS ACUMULADA A JULIO DE 2017  PARTIDA 17 MINISTERIO DE MINERIA</vt:lpstr>
      <vt:lpstr>Ejecución Presupuestaria de Gastos Acumulada a JULIO 2016-JULIO 2017  PARTIDA 17 MINISTERIO DE MINERIA</vt:lpstr>
      <vt:lpstr>EJECUCIÓN PRESUPUESTARIA DE GASTOS ACUMULADA A JULIO 2017  PARTIDA 17 MINISTERIO DE MINERIA</vt:lpstr>
      <vt:lpstr>EJECUCIÓN PRESUPUESTARIA DE GASTOS ACUMULADA A JULIO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136</cp:revision>
  <cp:lastPrinted>2016-07-14T20:27:16Z</cp:lastPrinted>
  <dcterms:created xsi:type="dcterms:W3CDTF">2016-06-23T13:38:47Z</dcterms:created>
  <dcterms:modified xsi:type="dcterms:W3CDTF">2017-09-13T21:59:54Z</dcterms:modified>
</cp:coreProperties>
</file>