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4" r:id="rId6"/>
    <p:sldId id="303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de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559592"/>
              </p:ext>
            </p:extLst>
          </p:nvPr>
        </p:nvGraphicFramePr>
        <p:xfrm>
          <a:off x="414335" y="1564729"/>
          <a:ext cx="8212759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Hoja de cálculo" r:id="rId3" imgW="8020185" imgH="4600575" progId="Excel.Sheet.8">
                  <p:embed/>
                </p:oleObj>
              </mc:Choice>
              <mc:Fallback>
                <p:oleObj name="Hoja de cálculo" r:id="rId3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5" y="1564729"/>
                        <a:ext cx="8212759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184491"/>
              </p:ext>
            </p:extLst>
          </p:nvPr>
        </p:nvGraphicFramePr>
        <p:xfrm>
          <a:off x="414336" y="1844824"/>
          <a:ext cx="8334128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Hoja de cálculo" r:id="rId3" imgW="7858057" imgH="3066960" progId="Excel.Sheet.8">
                  <p:embed/>
                </p:oleObj>
              </mc:Choice>
              <mc:Fallback>
                <p:oleObj name="Hoja de cálculo" r:id="rId3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334128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$</a:t>
            </a:r>
            <a:r>
              <a:rPr lang="es-CL" sz="1600" dirty="0" smtClean="0">
                <a:latin typeface="+mn-lt"/>
              </a:rPr>
              <a:t>5.656 millones </a:t>
            </a:r>
            <a:r>
              <a:rPr lang="es-CL" sz="1600" dirty="0" smtClean="0">
                <a:latin typeface="+mn-lt"/>
              </a:rPr>
              <a:t>respecto a la Ley de Presupuestos, llegando a $</a:t>
            </a:r>
            <a:r>
              <a:rPr lang="es-CL" sz="1600" dirty="0" smtClean="0">
                <a:latin typeface="+mn-lt"/>
              </a:rPr>
              <a:t>547.281 </a:t>
            </a:r>
            <a:r>
              <a:rPr lang="es-CL" sz="16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julio </a:t>
            </a:r>
            <a:r>
              <a:rPr lang="es-CL" sz="1600" dirty="0"/>
              <a:t>de 2017, finalizó en $</a:t>
            </a:r>
            <a:r>
              <a:rPr lang="es-CL" sz="1600" dirty="0" smtClean="0"/>
              <a:t>285.999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52%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</a:t>
            </a:r>
            <a:r>
              <a:rPr lang="es-CL" sz="1600" dirty="0" smtClean="0">
                <a:latin typeface="+mn-lt"/>
              </a:rPr>
              <a:t>Julio </a:t>
            </a:r>
            <a:r>
              <a:rPr lang="es-CL" sz="1600" dirty="0" smtClean="0">
                <a:latin typeface="+mn-lt"/>
              </a:rPr>
              <a:t>de 2017 la ejecución es 5 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</a:t>
            </a:r>
            <a:r>
              <a:rPr lang="es-CL" sz="1600" dirty="0" smtClean="0">
                <a:latin typeface="+mn-lt"/>
              </a:rPr>
              <a:t>$20.920 </a:t>
            </a:r>
            <a:r>
              <a:rPr lang="es-CL" sz="1600" dirty="0" smtClean="0">
                <a:latin typeface="+mn-lt"/>
              </a:rPr>
              <a:t>millones (</a:t>
            </a:r>
            <a:r>
              <a:rPr lang="es-CL" sz="1600" dirty="0" smtClean="0">
                <a:latin typeface="+mn-lt"/>
              </a:rPr>
              <a:t>24% </a:t>
            </a:r>
            <a:r>
              <a:rPr lang="es-CL" sz="1600" dirty="0" smtClean="0">
                <a:latin typeface="+mn-lt"/>
              </a:rPr>
              <a:t>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</a:t>
            </a:r>
            <a:r>
              <a:rPr lang="es-CL" sz="1600" dirty="0" smtClean="0"/>
              <a:t>52%.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29%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53%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26%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Extraordinario: </a:t>
            </a:r>
            <a:r>
              <a:rPr lang="es-CL" sz="1600" dirty="0" smtClean="0"/>
              <a:t>13%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678" y="2290208"/>
            <a:ext cx="4079145" cy="245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56" y="2281701"/>
            <a:ext cx="4087628" cy="2460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050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890801"/>
              </p:ext>
            </p:extLst>
          </p:nvPr>
        </p:nvGraphicFramePr>
        <p:xfrm>
          <a:off x="467544" y="1916832"/>
          <a:ext cx="814055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40555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79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330304"/>
              </p:ext>
            </p:extLst>
          </p:nvPr>
        </p:nvGraphicFramePr>
        <p:xfrm>
          <a:off x="402029" y="1988840"/>
          <a:ext cx="820607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Hoja de cálculo" r:id="rId4" imgW="7724843" imgH="1228725" progId="Excel.Sheet.8">
                  <p:embed/>
                </p:oleObj>
              </mc:Choice>
              <mc:Fallback>
                <p:oleObj name="Hoja de cálculo" r:id="rId4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9" y="1988840"/>
                        <a:ext cx="8206070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7758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77772"/>
              </p:ext>
            </p:extLst>
          </p:nvPr>
        </p:nvGraphicFramePr>
        <p:xfrm>
          <a:off x="414336" y="1772816"/>
          <a:ext cx="82014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72816"/>
                        <a:ext cx="8201487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667815"/>
              </p:ext>
            </p:extLst>
          </p:nvPr>
        </p:nvGraphicFramePr>
        <p:xfrm>
          <a:off x="414337" y="1844824"/>
          <a:ext cx="821079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210798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528</Words>
  <Application>Microsoft Office PowerPoint</Application>
  <PresentationFormat>Presentación en pantalla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Julio de 2017 Partida 03: PODER JUDICIAL</vt:lpstr>
      <vt:lpstr>Ejecución Presupuestaria de Gastos Acumulada al Mes de Julio de 2017  Poder Judicial</vt:lpstr>
      <vt:lpstr>Ejecución Presupuestaria de Gastos Acumulada al Mes de Julio de 2017  Poder Judicial</vt:lpstr>
      <vt:lpstr>Ejecución Presupuestaria de Gastos Acumulada al Mes de Julio de 2017  Poder Judicial</vt:lpstr>
      <vt:lpstr>Ejecución Presupuestaria de Gastos Acumulada al Mes de Julio de 2017  Poder Judicial</vt:lpstr>
      <vt:lpstr>Ejecución Presupuestaria de Gastos Acumulada al Mes de Julio de 2017  Partida 03 Poder Judicial</vt:lpstr>
      <vt:lpstr>Ejecución Presupuestaria de Gastos Acumulada al Mes de Julio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100</cp:revision>
  <cp:lastPrinted>2016-07-04T14:42:46Z</cp:lastPrinted>
  <dcterms:created xsi:type="dcterms:W3CDTF">2016-06-23T13:38:47Z</dcterms:created>
  <dcterms:modified xsi:type="dcterms:W3CDTF">2017-09-14T15:52:23Z</dcterms:modified>
</cp:coreProperties>
</file>