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febrero, el Servicio Electoral registró una ejecución que ascendió a </a:t>
            </a:r>
            <a:r>
              <a:rPr lang="es-CL" sz="1600" b="1" dirty="0"/>
              <a:t>$1.178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2,1%</a:t>
            </a:r>
            <a:r>
              <a:rPr lang="es-CL" sz="1600" dirty="0"/>
              <a:t> respecto de la ley inicial, dicha ejecución es igual a la registrada a igual mes del año 2016.  Con ello, la ejecución acumulada a febrero de 2017 ascendió a </a:t>
            </a:r>
            <a:r>
              <a:rPr lang="es-CL" sz="1600" b="1" dirty="0"/>
              <a:t>$2.097 millones</a:t>
            </a:r>
            <a:r>
              <a:rPr lang="es-CL" sz="1600" dirty="0"/>
              <a:t>, equivalente a un </a:t>
            </a:r>
            <a:r>
              <a:rPr lang="es-CL" sz="1600" b="1" dirty="0"/>
              <a:t>3,8%</a:t>
            </a:r>
            <a:r>
              <a:rPr lang="es-CL" sz="1600" dirty="0"/>
              <a:t> del presupuesto inicial y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72%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febrero alcanzó un nivel de ejecución de </a:t>
            </a:r>
            <a:r>
              <a:rPr lang="es-CL" sz="1600" b="1" dirty="0"/>
              <a:t>0,3%</a:t>
            </a:r>
            <a:r>
              <a:rPr lang="es-CL" sz="1600" dirty="0"/>
              <a:t>, explicado principalmente por la temporalidad en que se ejecutan dichos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programas, </a:t>
            </a:r>
            <a:r>
              <a:rPr lang="es-CL" sz="1600" b="1" dirty="0"/>
              <a:t>Elecciones Municipales </a:t>
            </a:r>
            <a:r>
              <a:rPr lang="es-CL" sz="1600" dirty="0"/>
              <a:t>presentó el mayor </a:t>
            </a:r>
            <a:r>
              <a:rPr lang="es-CL" sz="1600" b="1" dirty="0"/>
              <a:t>avance con un 38%</a:t>
            </a:r>
            <a:r>
              <a:rPr lang="es-CL" sz="1600" dirty="0"/>
              <a:t>, destacando el nivel de ejecución del subtítulo 22 “bienes y servicios de consumo” que registra un avance del 71,2%.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con un gasto de 0,1%, mientras que el mayor nivel de ejecución se registra en</a:t>
            </a:r>
            <a:r>
              <a:rPr lang="es-CL" sz="1600" b="1" dirty="0"/>
              <a:t> gastos en personal, con un 10,2%</a:t>
            </a:r>
            <a:r>
              <a:rPr lang="es-CL" sz="1600" dirty="0"/>
              <a:t>, que a su vez representa el 27%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0684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29600" cy="134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916323"/>
            <a:ext cx="4013646" cy="244827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6890" y="1916323"/>
            <a:ext cx="4008246" cy="244827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3064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6509"/>
            <a:ext cx="8210799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433" y="442160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1"/>
            <a:ext cx="8210799" cy="243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2494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455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01488" cy="100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435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28: SERVICIO ELECTORAL</vt:lpstr>
      <vt:lpstr>Ejecución Presupuestaria de Gastos Acumulada al mes de Febrero de 2017  Servicio Electoral</vt:lpstr>
      <vt:lpstr>Ejecución Presupuestaria de Gastos Acumulada al mes de Febrero de 2017  Servicio Electoral</vt:lpstr>
      <vt:lpstr>Ejecución Presupuestaria de Gastos Acumulada al mes de Febrero de 2017  Servicio Electoral</vt:lpstr>
      <vt:lpstr>Ejecución Presupuestaria de Gastos Acumulada al mes de Febrero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142</cp:revision>
  <cp:lastPrinted>2016-10-11T11:56:42Z</cp:lastPrinted>
  <dcterms:created xsi:type="dcterms:W3CDTF">2016-06-23T13:38:47Z</dcterms:created>
  <dcterms:modified xsi:type="dcterms:W3CDTF">2017-05-31T18:08:55Z</dcterms:modified>
</cp:coreProperties>
</file>