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Al mes de febrero, el Presupuesto del Ministerio asciende a los </a:t>
            </a:r>
            <a:r>
              <a:rPr lang="es-CL" sz="1600" b="1" dirty="0"/>
              <a:t>$51.351 millones </a:t>
            </a:r>
            <a:r>
              <a:rPr lang="es-CL" sz="1600" dirty="0"/>
              <a:t>y la ejecución ascendió a </a:t>
            </a:r>
            <a:r>
              <a:rPr lang="es-CL" sz="1600" b="1" dirty="0"/>
              <a:t>$10.293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20%</a:t>
            </a:r>
            <a:r>
              <a:rPr lang="es-CL" sz="1600" dirty="0"/>
              <a:t> respecto de la ley inicial, superior en 1 punto porcentual respecto a igual mes del año 2016.  Con ello, la ejecución acumulada al mes de febrero de 2017 ascendió a </a:t>
            </a:r>
            <a:r>
              <a:rPr lang="es-CL" sz="1600" b="1" dirty="0"/>
              <a:t>$18.418 millones</a:t>
            </a:r>
            <a:r>
              <a:rPr lang="es-CL" sz="1600" dirty="0"/>
              <a:t>, equivalente a un </a:t>
            </a:r>
            <a:r>
              <a:rPr lang="es-CL" sz="1600" b="1" dirty="0"/>
              <a:t>35,9%</a:t>
            </a:r>
            <a:r>
              <a:rPr lang="es-CL" sz="1600" dirty="0"/>
              <a:t> del presupuesto inicial que no ha sufrido modificaciones.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febrero alcanzaron niveles de ejecución de  31,4% y 39,5%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Subsecretaría de a Mujer y la Equidad de Género es el que presenta el menor avance con un 7,4%, explicado principalmente por el bajo nivel de todos sus subtítulos, mientras que el programa Mujer y Trabajo es el que presenta la ejecución mayor con un 66,2%.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129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45" y="1724100"/>
            <a:ext cx="8201488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96107"/>
            <a:ext cx="4013647" cy="249698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255" y="1789900"/>
            <a:ext cx="4034881" cy="249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0"/>
            <a:ext cx="820148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1"/>
            <a:ext cx="8210799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127" y="51615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0148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753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6108"/>
            <a:ext cx="8201488" cy="22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6480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4" y="1988840"/>
            <a:ext cx="8204570" cy="265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459</Words>
  <Application>Microsoft Office PowerPoint</Application>
  <PresentationFormat>Presentación en pantalla (4:3)</PresentationFormat>
  <Paragraphs>39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27: MINISTERIO DE LA MUJER Y LA EQUIDAD DE GÉNERO</vt:lpstr>
      <vt:lpstr>Ejecución Presupuestaria de Gastos Acumulada al mes de Febrero de 2017  Ministerio de la Mujer y la Equidad de Género</vt:lpstr>
      <vt:lpstr>Ejecución Presupuestaria de Gastos Acumulada al mes de Febrero de 2017  Ministerio de la Mujer y la Equidad de Género</vt:lpstr>
      <vt:lpstr>Ejecución Presupuestaria de Gastos Acumulada al mes de Febrero de 2017  Ministerio de la Mujer y la Equidad de Género</vt:lpstr>
      <vt:lpstr>Ejecución Presupuestaria de Gastos Acumulada al mes de Febrero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126</cp:revision>
  <cp:lastPrinted>2016-10-11T11:56:42Z</cp:lastPrinted>
  <dcterms:created xsi:type="dcterms:W3CDTF">2016-06-23T13:38:47Z</dcterms:created>
  <dcterms:modified xsi:type="dcterms:W3CDTF">2017-06-06T16:03:31Z</dcterms:modified>
</cp:coreProperties>
</file>