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febrero </a:t>
            </a:r>
            <a:r>
              <a:rPr lang="es-CL" sz="1600" dirty="0" smtClean="0"/>
              <a:t>2017 acumuló una ejecución de </a:t>
            </a:r>
            <a:r>
              <a:rPr lang="es-CL" sz="1600" dirty="0" smtClean="0"/>
              <a:t>5,7% </a:t>
            </a:r>
            <a:r>
              <a:rPr lang="es-CL" sz="1600" dirty="0" smtClean="0"/>
              <a:t>del presupuesto vigente,  si se compara con el presupuesto inicial el </a:t>
            </a:r>
            <a:r>
              <a:rPr lang="es-CL" sz="1600" dirty="0" smtClean="0"/>
              <a:t>ga</a:t>
            </a:r>
            <a:r>
              <a:rPr lang="es-CL" sz="1600" dirty="0" smtClean="0"/>
              <a:t>sto </a:t>
            </a:r>
            <a:r>
              <a:rPr lang="es-CL" sz="1600" dirty="0" smtClean="0"/>
              <a:t>acumulado equivale al </a:t>
            </a:r>
            <a:r>
              <a:rPr lang="es-CL" sz="1600" dirty="0" smtClean="0"/>
              <a:t>5,6% </a:t>
            </a:r>
            <a:r>
              <a:rPr lang="es-CL" sz="1600" dirty="0" smtClean="0"/>
              <a:t>del presupuesto inicial, esta diferencia se debe a que el presupuesto vigente se reduco en un 1%.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febrero </a:t>
            </a:r>
            <a:r>
              <a:rPr lang="es-CL" sz="1600" dirty="0" smtClean="0"/>
              <a:t>2017 un </a:t>
            </a:r>
            <a:r>
              <a:rPr lang="es-CL" sz="1600" dirty="0" smtClean="0"/>
              <a:t>5,83</a:t>
            </a:r>
            <a:r>
              <a:rPr lang="es-CL" sz="1600" dirty="0" smtClean="0"/>
              <a:t>% </a:t>
            </a:r>
            <a:r>
              <a:rPr lang="es-CL" sz="1600" dirty="0" smtClean="0"/>
              <a:t>del presupuesto vigente,  este ministerio redujo su presupuesto vigente en aproximadamente un 1% y eso explica la variación de la tasa de ejecución respecto al presupuesto inicial que fue de </a:t>
            </a:r>
            <a:r>
              <a:rPr lang="es-CL" sz="1600" dirty="0" smtClean="0"/>
              <a:t>5,77</a:t>
            </a:r>
            <a:r>
              <a:rPr lang="es-CL" sz="1600" dirty="0" smtClean="0"/>
              <a:t>%.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6,3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febrero </a:t>
            </a:r>
            <a:r>
              <a:rPr lang="es-CL" sz="1600" dirty="0" smtClean="0"/>
              <a:t>2017.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151063"/>
            <a:ext cx="81819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551113"/>
            <a:ext cx="7648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960563"/>
            <a:ext cx="7096125" cy="377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84784"/>
            <a:ext cx="82867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48883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445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PRESUPUESTARIA DE GASTOS ACUMULADA FEBRERO 2017 PARTIDA 26: MINISTERIO DEL DEPORTE</vt:lpstr>
      <vt:lpstr>EJECUCIÓN PRESUPUESTARIA DE GASTOS ACUMULADA A FEBRERO DE 2017  PARTIDA 26 MINISTERIO DEL DEPORTE</vt:lpstr>
      <vt:lpstr>EJECUCIÓN PRESUPUESTARIA DE GASTOS ACUMULADA A FEBRERO 2017  PARTIDA 26 MINISTERIO DEL DEPORTE</vt:lpstr>
      <vt:lpstr>EJECUCIÓN PRESUPUESTARIA DE GASTOS ACUMULADA A FEBRERO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121</cp:revision>
  <cp:lastPrinted>2016-07-14T20:27:16Z</cp:lastPrinted>
  <dcterms:created xsi:type="dcterms:W3CDTF">2016-06-23T13:38:47Z</dcterms:created>
  <dcterms:modified xsi:type="dcterms:W3CDTF">2017-05-26T20:50:33Z</dcterms:modified>
</cp:coreProperties>
</file>