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febrero </a:t>
            </a:r>
            <a:r>
              <a:rPr lang="es-CL" sz="1600" dirty="0" smtClean="0"/>
              <a:t>2017 un </a:t>
            </a:r>
            <a:r>
              <a:rPr lang="es-CL" sz="1600" dirty="0" smtClean="0"/>
              <a:t>11</a:t>
            </a:r>
            <a:r>
              <a:rPr lang="es-CL" sz="1600" dirty="0" smtClean="0"/>
              <a:t>% 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febrero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0,7% </a:t>
            </a:r>
            <a:r>
              <a:rPr lang="es-CL" sz="1600" dirty="0" smtClean="0"/>
              <a:t>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12,7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febrero </a:t>
            </a:r>
            <a:r>
              <a:rPr lang="es-CL" sz="1600" dirty="0" smtClean="0"/>
              <a:t>2017,  siendo </a:t>
            </a:r>
            <a:r>
              <a:rPr lang="es-CL" sz="1600" dirty="0"/>
              <a:t>la Superintendencia de Medio </a:t>
            </a:r>
            <a:r>
              <a:rPr lang="es-CL" sz="1600" dirty="0" smtClean="0"/>
              <a:t>Ambiente </a:t>
            </a:r>
            <a:r>
              <a:rPr lang="es-CL" sz="1600" dirty="0" smtClean="0"/>
              <a:t>el </a:t>
            </a:r>
            <a:r>
              <a:rPr lang="es-CL" sz="1600" dirty="0" smtClean="0"/>
              <a:t>con mayor avance de </a:t>
            </a:r>
            <a:r>
              <a:rPr lang="es-CL" sz="1600" dirty="0" smtClean="0"/>
              <a:t>15,4</a:t>
            </a:r>
            <a:r>
              <a:rPr lang="es-CL" sz="1600" dirty="0" smtClean="0"/>
              <a:t>% </a:t>
            </a:r>
            <a:r>
              <a:rPr lang="es-CL" sz="1600" dirty="0" smtClean="0"/>
              <a:t>respecto al presupuesto vigente, </a:t>
            </a:r>
            <a:r>
              <a:rPr lang="es-CL" sz="1600" dirty="0"/>
              <a:t>el SEA alcanzó </a:t>
            </a:r>
            <a:r>
              <a:rPr lang="es-CL" sz="1600" dirty="0" smtClean="0"/>
              <a:t>un gasto equivalente el </a:t>
            </a:r>
            <a:r>
              <a:rPr lang="es-CL" sz="1600" dirty="0" smtClean="0"/>
              <a:t>14,3</a:t>
            </a:r>
            <a:r>
              <a:rPr lang="es-CL" sz="1600" dirty="0" smtClean="0"/>
              <a:t>% </a:t>
            </a:r>
            <a:r>
              <a:rPr lang="es-CL" sz="1600" dirty="0" smtClean="0"/>
              <a:t>de </a:t>
            </a:r>
            <a:r>
              <a:rPr lang="es-CL" sz="1600" dirty="0"/>
              <a:t>su </a:t>
            </a:r>
            <a:r>
              <a:rPr lang="es-CL" sz="1600" dirty="0" smtClean="0"/>
              <a:t>presupuesto,  y la Subsecretaría del Medio </a:t>
            </a:r>
            <a:r>
              <a:rPr lang="es-CL" sz="1600" smtClean="0"/>
              <a:t>Ambiente </a:t>
            </a:r>
            <a:r>
              <a:rPr lang="es-CL" sz="1600" smtClean="0"/>
              <a:t> 8,1% </a:t>
            </a:r>
            <a:r>
              <a:rPr lang="es-CL" sz="1600" dirty="0" smtClean="0"/>
              <a:t>de ejecución respecto al vigente.</a:t>
            </a:r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532063"/>
            <a:ext cx="8181975" cy="24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46363"/>
            <a:ext cx="7343775" cy="243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484784"/>
            <a:ext cx="7096125" cy="456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51013"/>
            <a:ext cx="8286750" cy="383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6263"/>
            <a:ext cx="7128792" cy="3742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432</Words>
  <Application>Microsoft Office PowerPoint</Application>
  <PresentationFormat>Presentación en pantalla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FEBRERO 2017 PARTIDA 25: MINISTERIO DE MEDIO AMBIENTE</vt:lpstr>
      <vt:lpstr>EJECUCIÓN PRESUPUESTARIA DE GASTOS ACUMULADA A FEBRERO DE 2017  PARTIDA 25 MINISTERIO DEL MEDIO AMBIENTE</vt:lpstr>
      <vt:lpstr>EJECUCIÓN PRESUPUESTARIA DE GASTOS ACUMULADA A FEBRERO 2017  PARTIDA 25 MINISTERIO DEL MEDIO AMBIENTE</vt:lpstr>
      <vt:lpstr>EJECUCIÓN PRESUPUESTARIA DE GASTOS ACUMULADA A FEBRERO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122</cp:revision>
  <cp:lastPrinted>2016-07-14T20:27:16Z</cp:lastPrinted>
  <dcterms:created xsi:type="dcterms:W3CDTF">2016-06-23T13:38:47Z</dcterms:created>
  <dcterms:modified xsi:type="dcterms:W3CDTF">2017-05-26T20:56:01Z</dcterms:modified>
</cp:coreProperties>
</file>