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abril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267222"/>
              </p:ext>
            </p:extLst>
          </p:nvPr>
        </p:nvGraphicFramePr>
        <p:xfrm>
          <a:off x="539553" y="1700808"/>
          <a:ext cx="79208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1700808"/>
                        <a:ext cx="79208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41374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047475"/>
              </p:ext>
            </p:extLst>
          </p:nvPr>
        </p:nvGraphicFramePr>
        <p:xfrm>
          <a:off x="539553" y="1916832"/>
          <a:ext cx="792088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Hoja de cálculo" r:id="rId3" imgW="7858057" imgH="2457450" progId="Excel.Sheet.8">
                  <p:embed/>
                </p:oleObj>
              </mc:Choice>
              <mc:Fallback>
                <p:oleObj name="Hoja de cálculo" r:id="rId3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1916832"/>
                        <a:ext cx="7920880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Febrero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$28.133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18%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80% de gasto, con $361  millones. La transferencia a la Empresa Nacional de Petróleo ejecutó sus recursos en un 5%.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$6.805 millones, ejecutó a Febrero, un 60% de sus recursos, que se explica principalmente por la transferencia consolidable a la Corporación de Fomento de la Producción por $1.641 millones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4%, totalizando un gasto de $55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$1.053 millones (7% 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a Febrero 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336308"/>
              </p:ext>
            </p:extLst>
          </p:nvPr>
        </p:nvGraphicFramePr>
        <p:xfrm>
          <a:off x="539552" y="1700808"/>
          <a:ext cx="7920880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Hoja de cálculo" r:id="rId3" imgW="7410585" imgH="2276565" progId="Excel.Sheet.8">
                  <p:embed/>
                </p:oleObj>
              </mc:Choice>
              <mc:Fallback>
                <p:oleObj name="Hoja de cálculo" r:id="rId3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7920880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026730"/>
              </p:ext>
            </p:extLst>
          </p:nvPr>
        </p:nvGraphicFramePr>
        <p:xfrm>
          <a:off x="611559" y="1815083"/>
          <a:ext cx="7920881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Hoja de cálculo" r:id="rId4" imgW="8886757" imgH="1685925" progId="Excel.Sheet.8">
                  <p:embed/>
                </p:oleObj>
              </mc:Choice>
              <mc:Fallback>
                <p:oleObj name="Hoja de cálculo" r:id="rId4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59" y="1815083"/>
                        <a:ext cx="7920881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554463"/>
              </p:ext>
            </p:extLst>
          </p:nvPr>
        </p:nvGraphicFramePr>
        <p:xfrm>
          <a:off x="611560" y="1589881"/>
          <a:ext cx="7848871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589881"/>
                        <a:ext cx="7848871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402070"/>
              </p:ext>
            </p:extLst>
          </p:nvPr>
        </p:nvGraphicFramePr>
        <p:xfrm>
          <a:off x="611560" y="1932781"/>
          <a:ext cx="7776864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Hoja de cálculo" r:id="rId3" imgW="7562985" imgH="3800475" progId="Excel.Sheet.8">
                  <p:embed/>
                </p:oleObj>
              </mc:Choice>
              <mc:Fallback>
                <p:oleObj name="Hoja de cálculo" r:id="rId3" imgW="7562985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932781"/>
                        <a:ext cx="7776864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328779"/>
              </p:ext>
            </p:extLst>
          </p:nvPr>
        </p:nvGraphicFramePr>
        <p:xfrm>
          <a:off x="467544" y="1673721"/>
          <a:ext cx="8126431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73721"/>
                        <a:ext cx="8126431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573309"/>
              </p:ext>
            </p:extLst>
          </p:nvPr>
        </p:nvGraphicFramePr>
        <p:xfrm>
          <a:off x="539553" y="1616174"/>
          <a:ext cx="7848872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1616174"/>
                        <a:ext cx="7848872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830906"/>
              </p:ext>
            </p:extLst>
          </p:nvPr>
        </p:nvGraphicFramePr>
        <p:xfrm>
          <a:off x="539553" y="1844824"/>
          <a:ext cx="792088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1844824"/>
                        <a:ext cx="7920880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526</Words>
  <Application>Microsoft Office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FEBRERO DE 2017 PARTIDA 24: MINISTERIO DE ENERGÍA</vt:lpstr>
      <vt:lpstr>Ejecución Presupuestaria de Gastos Acumulada al Mes de Febrero de 2017  Ministerio de Energía</vt:lpstr>
      <vt:lpstr>Ejecución Presupuestaria de Gastos Acumulada al Mes de Febrero de 2017  Partida 24 Ministerio de Energía</vt:lpstr>
      <vt:lpstr>Ejecución Presupuestaria de Gastos Acumulada al Mes de Febrero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25</cp:revision>
  <cp:lastPrinted>2016-08-01T15:51:15Z</cp:lastPrinted>
  <dcterms:created xsi:type="dcterms:W3CDTF">2016-08-01T15:22:37Z</dcterms:created>
  <dcterms:modified xsi:type="dcterms:W3CDTF">2017-06-09T13:41:20Z</dcterms:modified>
</cp:coreProperties>
</file>