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269" r:id="rId10"/>
    <p:sldId id="271" r:id="rId11"/>
    <p:sldId id="273" r:id="rId12"/>
    <p:sldId id="274" r:id="rId13"/>
    <p:sldId id="275" r:id="rId14"/>
    <p:sldId id="287" r:id="rId15"/>
    <p:sldId id="288" r:id="rId16"/>
    <p:sldId id="289" r:id="rId17"/>
    <p:sldId id="290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8" d="100"/>
          <a:sy n="78" d="100"/>
        </p:scale>
        <p:origin x="12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25-05-2017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25-05-2017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25-05-2017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25-05-2017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25-05-2017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Febrero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19: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1317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04: Unidad Operativa de Control de Tránsito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44824"/>
            <a:ext cx="8196510" cy="314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05: Fiscalización y Control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8"/>
            <a:ext cx="8210799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06: Subsidio Nacional al Transporte Público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844824"/>
            <a:ext cx="8187199" cy="460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0928" y="493608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07: Programa de Desarrollo Logístico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10799" cy="306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94116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1018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08: Programa de Vialidad y Transporte Urbano: SECTRA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01488" cy="299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441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02, Programa 01: Subsecretaría de Telecomunicaciones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967261"/>
            <a:ext cx="8187199" cy="3982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5760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03, Programa 01: Junta de Aeronáutica Civil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73200"/>
            <a:ext cx="8187200" cy="270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$1.021.304 millones</a:t>
            </a:r>
            <a:r>
              <a:rPr lang="es-CL" sz="1600" dirty="0">
                <a:latin typeface="+mn-lt"/>
              </a:rPr>
              <a:t>, de los cuales un 79% se destina a transferencias corrientes y transferencias de capital, con una participación de un 64% y 15% respectivamente, recursos que a Febrero registraron erogaciones del 15,1% y 4,4%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Febrero ascendió a </a:t>
            </a:r>
            <a:r>
              <a:rPr lang="es-CL" sz="1600" b="1" dirty="0">
                <a:latin typeface="+mn-lt"/>
              </a:rPr>
              <a:t>$60.196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5,9%</a:t>
            </a:r>
            <a:r>
              <a:rPr lang="es-CL" sz="1600" dirty="0">
                <a:latin typeface="+mn-lt"/>
              </a:rPr>
              <a:t> respecto de la ley inicial, gasto inferior en 1,7 puntos porcentuales respecto a igual mes del año 2016.  Con ello, la ejecución acumulada </a:t>
            </a:r>
            <a:r>
              <a:rPr lang="es-CL" sz="1600" dirty="0"/>
              <a:t>a Febrero de 2017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$75.582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7,4%</a:t>
            </a:r>
            <a:r>
              <a:rPr lang="es-CL" sz="1600" dirty="0">
                <a:latin typeface="+mn-lt"/>
              </a:rPr>
              <a:t> del presupuesto inicial y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Febrero un aumento consolidado de </a:t>
            </a:r>
            <a:r>
              <a:rPr lang="es-CL" sz="1600" b="1" dirty="0"/>
              <a:t>$172 millones</a:t>
            </a:r>
            <a:r>
              <a:rPr lang="es-CL" sz="1600" dirty="0"/>
              <a:t>.  Destacando el incremento del subtítulo 24 “prestaciones de seguridad social”, por un monto de $237 millones.  Asimismo, gastos en personal presenta una disminución de $65 millones.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97%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Secretaría y Administración General de Transportes, </a:t>
            </a:r>
            <a:r>
              <a:rPr lang="es-CL" sz="1600" dirty="0"/>
              <a:t>destacando a su vez, la participación del </a:t>
            </a:r>
            <a:r>
              <a:rPr lang="es-CL" sz="1600" b="1" dirty="0"/>
              <a:t>Subsidio Nacional al Transporte Público</a:t>
            </a:r>
            <a:r>
              <a:rPr lang="es-CL" sz="1600" dirty="0"/>
              <a:t> que representan el 71% de la Partida, el que al mes de Febrero alcanzó una ejecución de </a:t>
            </a:r>
            <a:r>
              <a:rPr lang="es-CL" sz="1600" b="1" dirty="0"/>
              <a:t>8,1%</a:t>
            </a:r>
            <a:r>
              <a:rPr lang="es-CL" sz="1600" dirty="0"/>
              <a:t>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Subsecretaría de Telecomunicaciones </a:t>
            </a:r>
            <a:r>
              <a:rPr lang="es-CL" sz="1600" dirty="0"/>
              <a:t>es la que presenta el </a:t>
            </a:r>
            <a:r>
              <a:rPr lang="es-CL" sz="1600" b="1" dirty="0"/>
              <a:t>mayor avance con un 24,6%</a:t>
            </a:r>
            <a:r>
              <a:rPr lang="es-CL" sz="1600" dirty="0"/>
              <a:t>, explicado por el nivel de erogación asociado al servicio de la deuda, en especial por los gastos asociados al pago de la deuda flotante que a Febrero presenta una sobre-ejecución de </a:t>
            </a:r>
            <a:r>
              <a:rPr lang="es-CL" sz="1600" b="1" dirty="0"/>
              <a:t>$5.437 millones, </a:t>
            </a:r>
            <a:r>
              <a:rPr lang="es-CL" sz="1600" dirty="0"/>
              <a:t>representando el 78% de las erogaciones registradas a Febrero.  Por el contrario, si no se considera dicho gasto, la ejecución de la Subsecretaría alcanzaría un 5,3% del presupuesto vigente.</a:t>
            </a:r>
            <a:endParaRPr lang="es-CL" sz="1600" b="1" u="sng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Mientras que el Programa </a:t>
            </a:r>
            <a:r>
              <a:rPr lang="es-CL" sz="1600" b="1" dirty="0"/>
              <a:t>Unidad Operativa de Control de Tránsito </a:t>
            </a:r>
            <a:r>
              <a:rPr lang="es-CL" sz="1600" dirty="0"/>
              <a:t>es la que presenta la </a:t>
            </a:r>
            <a:r>
              <a:rPr lang="es-CL" sz="1600" b="1" dirty="0"/>
              <a:t>ejecución menor con un 3,4%</a:t>
            </a:r>
            <a:r>
              <a:rPr lang="es-CL" sz="1600" dirty="0"/>
              <a:t>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7251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57079"/>
            <a:ext cx="8201488" cy="2868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988840"/>
            <a:ext cx="4085657" cy="251034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0800" y="1988840"/>
            <a:ext cx="4053138" cy="252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19,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421600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72816"/>
            <a:ext cx="8201488" cy="2443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3012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01: Secretaría y Administración General de Transporte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0"/>
            <a:ext cx="8201488" cy="332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85184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02: Empresa de los Ferrocarriles del Estado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791532"/>
            <a:ext cx="8187200" cy="329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51571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03: Transantiago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68" y="1844824"/>
            <a:ext cx="8201488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2899</TotalTime>
  <Words>817</Words>
  <Application>Microsoft Office PowerPoint</Application>
  <PresentationFormat>Presentación en pantalla (4:3)</PresentationFormat>
  <Paragraphs>69</Paragraphs>
  <Slides>16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Febrero de 2017 Partida 19: MINISTERIO DE TRANSPORTES Y TELECOMUNICACIONES</vt:lpstr>
      <vt:lpstr>Ejecución Presupuestaria de Gastos Acumulada al Mes de Febrero de 2017  Ministerio de Transportes y Telecomunicaciones</vt:lpstr>
      <vt:lpstr>Ejecución Presupuestaria de Gastos Acumulada al Mes de Febrero de 2017  Ministerio de Transportes y Telecomunicaciones</vt:lpstr>
      <vt:lpstr>Ejecución Presupuestaria de Gastos Acumulada al Mes de Febrero de 2017  Ministerio de Transportes y Telecomunicaciones</vt:lpstr>
      <vt:lpstr>Ejecución Presupuestaria de Gastos Acumulada al Mes de Febrero de 2017  Ministerio de Transportes y Telecomunicaciones</vt:lpstr>
      <vt:lpstr>Ejecución Presupuestaria de Gastos Acumulada al mes de Febrero de 2017  Partida 19,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162</cp:revision>
  <cp:lastPrinted>2017-05-12T12:49:10Z</cp:lastPrinted>
  <dcterms:created xsi:type="dcterms:W3CDTF">2016-06-23T13:38:47Z</dcterms:created>
  <dcterms:modified xsi:type="dcterms:W3CDTF">2017-05-25T13:37:47Z</dcterms:modified>
</cp:coreProperties>
</file>