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264" r:id="rId5"/>
    <p:sldId id="263" r:id="rId6"/>
    <p:sldId id="302" r:id="rId7"/>
    <p:sldId id="303" r:id="rId8"/>
    <p:sldId id="299" r:id="rId9"/>
    <p:sldId id="300" r:id="rId10"/>
    <p:sldId id="301" r:id="rId11"/>
    <p:sldId id="304" r:id="rId12"/>
    <p:sldId id="305" r:id="rId1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09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FEBRERO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03: PLAN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GEOLOGÍA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2255838"/>
            <a:ext cx="6581775" cy="340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3608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04:  PROGRAMA DE SEGURIDAD MINERA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01326"/>
            <a:ext cx="8229600" cy="4274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de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2227263"/>
            <a:ext cx="7658100" cy="3361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909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 Minería, contempla como prioridades  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En 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M$71.716.281, distribuido en 60% para Transferencias corrientes, 28% </a:t>
            </a:r>
            <a:r>
              <a:rPr lang="es-CL" sz="1600" dirty="0"/>
              <a:t>se destinado a Gastos en Personal; </a:t>
            </a:r>
            <a:r>
              <a:rPr lang="es-CL" sz="1600" dirty="0" smtClean="0"/>
              <a:t> 22% </a:t>
            </a:r>
            <a:r>
              <a:rPr lang="es-CL" sz="1600" dirty="0"/>
              <a:t>a Gasto en Bienes y </a:t>
            </a:r>
            <a:r>
              <a:rPr lang="es-CL" sz="1600" dirty="0" smtClean="0"/>
              <a:t>Servicios,  y 2% para adquisición de Activos no financieros.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/>
              <a:t>La ejecución del presupuesto del Ministerio alcanzó </a:t>
            </a:r>
            <a:r>
              <a:rPr lang="es-CL" sz="1600" dirty="0" smtClean="0"/>
              <a:t>a </a:t>
            </a:r>
            <a:r>
              <a:rPr lang="es-CL" sz="1600" dirty="0" smtClean="0"/>
              <a:t>febrero </a:t>
            </a:r>
            <a:r>
              <a:rPr lang="es-CL" sz="1600" dirty="0" smtClean="0"/>
              <a:t>2017 un </a:t>
            </a:r>
            <a:r>
              <a:rPr lang="es-CL" sz="1600" dirty="0" smtClean="0"/>
              <a:t>9,4</a:t>
            </a:r>
            <a:r>
              <a:rPr lang="es-CL" sz="1600" dirty="0" smtClean="0"/>
              <a:t>% del presupuesto vigente. </a:t>
            </a:r>
            <a:r>
              <a:rPr lang="es-CL" sz="1600" dirty="0" smtClean="0"/>
              <a:t>El </a:t>
            </a:r>
            <a:r>
              <a:rPr lang="es-CL" sz="1600" dirty="0" smtClean="0"/>
              <a:t>presupuesto </a:t>
            </a:r>
            <a:r>
              <a:rPr lang="es-CL" sz="1600" dirty="0" smtClean="0"/>
              <a:t>vigente se incrementó en  M$294.218, equivalente a un 0,4% del presupuesto inicial.</a:t>
            </a:r>
          </a:p>
          <a:p>
            <a:pPr algn="just"/>
            <a:endParaRPr lang="es-CL" sz="1600" dirty="0"/>
          </a:p>
          <a:p>
            <a:pPr algn="just"/>
            <a:r>
              <a:rPr lang="es-CL" sz="1600" dirty="0"/>
              <a:t>La ejecución promedio de los programas fue de un </a:t>
            </a:r>
            <a:r>
              <a:rPr lang="es-CL" sz="1600" dirty="0" smtClean="0"/>
              <a:t>14,4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febrero 2017</a:t>
            </a:r>
            <a:r>
              <a:rPr lang="es-CL" sz="1600" dirty="0" smtClean="0"/>
              <a:t>, </a:t>
            </a:r>
            <a:r>
              <a:rPr lang="es-CL" sz="1600" dirty="0"/>
              <a:t>el programa  Plan Nacional de </a:t>
            </a:r>
            <a:r>
              <a:rPr lang="es-CL" sz="1600" dirty="0" smtClean="0"/>
              <a:t>Geología alcanzó </a:t>
            </a:r>
            <a:r>
              <a:rPr lang="es-CL" sz="1600" dirty="0" smtClean="0"/>
              <a:t>23,1</a:t>
            </a:r>
            <a:r>
              <a:rPr lang="es-CL" sz="1600" dirty="0" smtClean="0"/>
              <a:t>% de gasto vigente; </a:t>
            </a:r>
            <a:r>
              <a:rPr lang="es-CL" sz="1600" dirty="0" smtClean="0"/>
              <a:t>seguido por </a:t>
            </a:r>
            <a:r>
              <a:rPr lang="es-CL" sz="1600" dirty="0" smtClean="0"/>
              <a:t>el Red Nacional de </a:t>
            </a:r>
            <a:r>
              <a:rPr lang="es-CL" sz="1600" smtClean="0"/>
              <a:t>Vigilancia Volcánica con 19,9% </a:t>
            </a:r>
            <a:r>
              <a:rPr lang="es-CL" sz="1600" dirty="0" smtClean="0"/>
              <a:t>de ejecución; y la menor ejecución correspondió </a:t>
            </a:r>
            <a:r>
              <a:rPr lang="es-CL" sz="1600" dirty="0"/>
              <a:t>al programa </a:t>
            </a:r>
            <a:r>
              <a:rPr lang="es-CL" sz="1600" dirty="0" smtClean="0"/>
              <a:t>Fomento de </a:t>
            </a:r>
            <a:r>
              <a:rPr lang="es-CL" sz="1600" dirty="0"/>
              <a:t>l</a:t>
            </a:r>
            <a:r>
              <a:rPr lang="es-CL" sz="1600" dirty="0" smtClean="0"/>
              <a:t>a Pequeña y Mediana Minería con 0,5% de avance en el gasto.</a:t>
            </a:r>
          </a:p>
          <a:p>
            <a:pPr algn="just"/>
            <a:endParaRPr lang="es-CL" sz="1600" dirty="0">
              <a:solidFill>
                <a:srgbClr val="FF0000"/>
              </a:solidFill>
            </a:endParaRPr>
          </a:p>
          <a:p>
            <a:pPr algn="just"/>
            <a:r>
              <a:rPr lang="es-CL" sz="1600" dirty="0" smtClean="0">
                <a:solidFill>
                  <a:srgbClr val="FF0000"/>
                </a:solidFill>
              </a:rPr>
              <a:t> 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3" y="2341563"/>
            <a:ext cx="8181975" cy="218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MINISTERIO DE MINERIA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717674"/>
            <a:ext cx="7839075" cy="3943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83357"/>
            <a:ext cx="7860248" cy="2014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38" y="1674813"/>
            <a:ext cx="7096125" cy="434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290786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02: FOMENTO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319361"/>
            <a:ext cx="7860248" cy="2374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941513"/>
            <a:ext cx="7488833" cy="3647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COCHILCO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17763"/>
            <a:ext cx="7128792" cy="295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01:SERVICIO NACIONAL DE GEOLOGÍA Y MINERÍA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12776"/>
            <a:ext cx="6858000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FEBRERO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02:RED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NACIONAL DE VIGILANCIA VOLCÁNICA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227263"/>
            <a:ext cx="7500208" cy="300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452</Words>
  <Application>Microsoft Office PowerPoint</Application>
  <PresentationFormat>Presentación en pantalla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PRESUPUESTARIA DE GASTOS ACUMULADA FEBRERO 2017 PARTIDA 17: MINISTERIO DE MINERIA</vt:lpstr>
      <vt:lpstr>EJECUCIÓN PRESUPUESTARIA DE GASTOS ACUMULADA A FEBRERO DE 2017  PARTIDA 17 MINISTERIO DE MINERIA</vt:lpstr>
      <vt:lpstr>EJECUCIÓN PRESUPUESTARIA DE GASTOS ACUMULADA A FEBRERO 2017  PARTIDA 17 MINISTERIO DE MINERIA</vt:lpstr>
      <vt:lpstr>EJECUCIÓN PRESUPUESTARIA DE GASTOS ACUMULADA A FEBRERO 2017  PARTIDA 17 MINISTERIO DE MINERIA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118</cp:revision>
  <cp:lastPrinted>2016-07-14T20:27:16Z</cp:lastPrinted>
  <dcterms:created xsi:type="dcterms:W3CDTF">2016-06-23T13:38:47Z</dcterms:created>
  <dcterms:modified xsi:type="dcterms:W3CDTF">2017-05-26T21:19:57Z</dcterms:modified>
</cp:coreProperties>
</file>