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98" r:id="rId4"/>
    <p:sldId id="264" r:id="rId5"/>
    <p:sldId id="263" r:id="rId6"/>
    <p:sldId id="302" r:id="rId7"/>
    <p:sldId id="299" r:id="rId8"/>
    <p:sldId id="300" r:id="rId9"/>
    <p:sldId id="301" r:id="rId10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94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18-05-2017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18-05-2017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18-05-2017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18-05-2017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18-05-2017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18-05-2017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18-05-2017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18-05-2017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FEBRERO </a:t>
            </a:r>
            <a:r>
              <a:rPr lang="es-CL" sz="2400" b="1" dirty="0" smtClean="0">
                <a:latin typeface="+mn-lt"/>
              </a:rPr>
              <a:t>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14: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BIENES NACIONALES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MAYO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6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755576" y="1429363"/>
            <a:ext cx="806489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dirty="0"/>
              <a:t>Para el año </a:t>
            </a:r>
            <a:r>
              <a:rPr lang="es-CL" sz="1600" dirty="0" smtClean="0"/>
              <a:t>2017, </a:t>
            </a:r>
            <a:r>
              <a:rPr lang="es-CL" sz="1600" dirty="0"/>
              <a:t>el Ministerio de Bienes </a:t>
            </a:r>
            <a:r>
              <a:rPr lang="es-CL" sz="1600" dirty="0" smtClean="0"/>
              <a:t>Nacionales, contempla como prioridades </a:t>
            </a:r>
            <a:r>
              <a:rPr lang="es-CL" sz="1600" dirty="0"/>
              <a:t>presupuestarias </a:t>
            </a:r>
            <a:r>
              <a:rPr lang="es-CL" sz="1600" dirty="0" smtClean="0"/>
              <a:t>las </a:t>
            </a:r>
            <a:r>
              <a:rPr lang="es-CL" sz="1600" dirty="0"/>
              <a:t>cuatro líneas programáticas: regularización de la propiedad raíz; Administración de bienes; Catastro y Soporte a la Gestión, entre ellas resalta la meta de  Abordar una cobertura estimada de 10.780 casos de RPI Regular del Programa Presupuestario Regularización de la propiedad raíz</a:t>
            </a:r>
            <a:r>
              <a:rPr lang="es-CL" sz="1600" dirty="0" smtClean="0"/>
              <a:t>.</a:t>
            </a:r>
          </a:p>
          <a:p>
            <a:pPr algn="just"/>
            <a:endParaRPr lang="es-CL" sz="1600" dirty="0"/>
          </a:p>
          <a:p>
            <a:pPr algn="just"/>
            <a:r>
              <a:rPr lang="es-CL" sz="1600" dirty="0"/>
              <a:t>En cuanto al presupuesto </a:t>
            </a:r>
            <a:r>
              <a:rPr lang="es-CL" sz="1600" dirty="0" smtClean="0"/>
              <a:t>2017, </a:t>
            </a:r>
            <a:r>
              <a:rPr lang="es-CL" sz="1600" dirty="0"/>
              <a:t>alcanza los </a:t>
            </a:r>
            <a:r>
              <a:rPr lang="es-CL" sz="1600" dirty="0" smtClean="0"/>
              <a:t>M$39.924.590, </a:t>
            </a:r>
            <a:r>
              <a:rPr lang="es-CL" sz="1600" dirty="0"/>
              <a:t>un </a:t>
            </a:r>
            <a:r>
              <a:rPr lang="es-CL" sz="1600" dirty="0" smtClean="0"/>
              <a:t>38% </a:t>
            </a:r>
            <a:r>
              <a:rPr lang="es-CL" sz="1600" dirty="0"/>
              <a:t>se destinado a Gastos en Personal; 32% para Transferencias de Capital; 12% a </a:t>
            </a:r>
            <a:r>
              <a:rPr lang="es-CL" sz="1600" dirty="0" err="1"/>
              <a:t>Integros</a:t>
            </a:r>
            <a:r>
              <a:rPr lang="es-CL" sz="1600" dirty="0"/>
              <a:t> al Fisco y 10% a Gasto en Bienes y </a:t>
            </a:r>
            <a:r>
              <a:rPr lang="es-CL" sz="1600" dirty="0" smtClean="0"/>
              <a:t>Servicios, distribución similar a la de 2016.</a:t>
            </a:r>
          </a:p>
          <a:p>
            <a:pPr algn="just"/>
            <a:endParaRPr lang="es-CL" sz="1600" dirty="0"/>
          </a:p>
          <a:p>
            <a:pPr algn="just"/>
            <a:r>
              <a:rPr lang="es-CL" sz="1600" dirty="0"/>
              <a:t>La ejecución del presupuesto del Ministerio alcanzó </a:t>
            </a:r>
            <a:r>
              <a:rPr lang="es-CL" sz="1600" dirty="0" smtClean="0"/>
              <a:t>a </a:t>
            </a:r>
            <a:r>
              <a:rPr lang="es-CL" sz="1600" dirty="0" smtClean="0"/>
              <a:t>febrero </a:t>
            </a:r>
            <a:r>
              <a:rPr lang="es-CL" sz="1600" dirty="0" smtClean="0"/>
              <a:t>2017 un </a:t>
            </a:r>
            <a:r>
              <a:rPr lang="es-CL" sz="1600" dirty="0" smtClean="0"/>
              <a:t>7,4% </a:t>
            </a:r>
            <a:r>
              <a:rPr lang="es-CL" sz="1600" dirty="0" smtClean="0"/>
              <a:t>del presupuesto vigente y </a:t>
            </a:r>
            <a:r>
              <a:rPr lang="es-CL" sz="1600" dirty="0" smtClean="0"/>
              <a:t>7,3% </a:t>
            </a:r>
            <a:r>
              <a:rPr lang="es-CL" sz="1600" dirty="0" smtClean="0"/>
              <a:t>del inicial. La diferencia se explica por el incremento del </a:t>
            </a:r>
            <a:r>
              <a:rPr lang="es-CL" sz="1600" dirty="0"/>
              <a:t>presupuesto vigente en </a:t>
            </a:r>
            <a:r>
              <a:rPr lang="es-CL" sz="1600" dirty="0" smtClean="0"/>
              <a:t>M$159.993. </a:t>
            </a:r>
            <a:endParaRPr lang="es-CL" sz="1600" dirty="0"/>
          </a:p>
          <a:p>
            <a:pPr algn="just"/>
            <a:r>
              <a:rPr lang="es-CL" sz="1600" dirty="0" smtClean="0"/>
              <a:t>La </a:t>
            </a:r>
            <a:r>
              <a:rPr lang="es-CL" sz="1600" dirty="0"/>
              <a:t>ejecución promedio de los programas fue de un </a:t>
            </a:r>
            <a:r>
              <a:rPr lang="es-CL" sz="1600" dirty="0" smtClean="0"/>
              <a:t>10% </a:t>
            </a:r>
            <a:r>
              <a:rPr lang="es-CL" sz="1600" dirty="0"/>
              <a:t>del presupuesto </a:t>
            </a:r>
            <a:r>
              <a:rPr lang="es-CL" sz="1600" dirty="0" smtClean="0"/>
              <a:t>vigente a </a:t>
            </a:r>
            <a:r>
              <a:rPr lang="es-CL" sz="1600" dirty="0" smtClean="0"/>
              <a:t>febrero </a:t>
            </a:r>
            <a:r>
              <a:rPr lang="es-CL" sz="1600" dirty="0" smtClean="0"/>
              <a:t>2017, </a:t>
            </a:r>
            <a:r>
              <a:rPr lang="es-CL" sz="1600" dirty="0"/>
              <a:t>el programa </a:t>
            </a:r>
            <a:r>
              <a:rPr lang="es-CL" sz="1600" dirty="0" smtClean="0"/>
              <a:t>Subsecretaría de Bienes Nacionales alcanzó un </a:t>
            </a:r>
            <a:r>
              <a:rPr lang="es-CL" sz="1600" dirty="0" smtClean="0"/>
              <a:t>13,5%</a:t>
            </a:r>
            <a:r>
              <a:rPr lang="es-CL" sz="1600" dirty="0" smtClean="0"/>
              <a:t> </a:t>
            </a:r>
            <a:r>
              <a:rPr lang="es-CL" sz="1600" dirty="0" smtClean="0"/>
              <a:t>de ejecución del presupuesto vigente,  el programa </a:t>
            </a:r>
            <a:r>
              <a:rPr lang="es-CL" sz="1600" dirty="0"/>
              <a:t>Regularización de la propiedad raíz  </a:t>
            </a:r>
            <a:r>
              <a:rPr lang="es-CL" sz="1600" dirty="0" smtClean="0"/>
              <a:t>9,7</a:t>
            </a:r>
            <a:r>
              <a:rPr lang="es-CL" sz="1600" dirty="0"/>
              <a:t>%, </a:t>
            </a:r>
            <a:r>
              <a:rPr lang="es-CL" sz="1600" dirty="0" smtClean="0"/>
              <a:t>y el Programa Catastro </a:t>
            </a:r>
            <a:r>
              <a:rPr lang="es-CL" sz="1600" dirty="0" smtClean="0"/>
              <a:t>acumuló </a:t>
            </a:r>
            <a:r>
              <a:rPr lang="es-CL" sz="1600" dirty="0"/>
              <a:t>un </a:t>
            </a:r>
            <a:r>
              <a:rPr lang="es-CL" sz="1600" dirty="0" smtClean="0"/>
              <a:t>12,1% </a:t>
            </a:r>
            <a:r>
              <a:rPr lang="es-CL" sz="1600" dirty="0"/>
              <a:t>de </a:t>
            </a:r>
            <a:r>
              <a:rPr lang="es-CL" sz="1600" dirty="0" smtClean="0"/>
              <a:t>ejecución respecto al presupuesto vigente a </a:t>
            </a:r>
            <a:r>
              <a:rPr lang="es-CL" sz="1600" dirty="0" smtClean="0"/>
              <a:t>febrero. </a:t>
            </a:r>
            <a:r>
              <a:rPr lang="es-CL" sz="1600" dirty="0" smtClean="0"/>
              <a:t>La menor </a:t>
            </a:r>
            <a:r>
              <a:rPr lang="es-CL" sz="1600" dirty="0"/>
              <a:t>tasa </a:t>
            </a:r>
            <a:r>
              <a:rPr lang="es-CL" sz="1600" dirty="0" smtClean="0"/>
              <a:t>de ejecución entre </a:t>
            </a:r>
            <a:r>
              <a:rPr lang="es-CL" sz="1600" dirty="0"/>
              <a:t>los </a:t>
            </a:r>
            <a:r>
              <a:rPr lang="es-CL" sz="1600" dirty="0" smtClean="0"/>
              <a:t>programas, respecto al  gasto vigente a </a:t>
            </a:r>
            <a:r>
              <a:rPr lang="es-CL" sz="1600" dirty="0" smtClean="0"/>
              <a:t>febrero </a:t>
            </a:r>
            <a:r>
              <a:rPr lang="es-CL" sz="1600" dirty="0" smtClean="0"/>
              <a:t>correspondió al  programa </a:t>
            </a:r>
            <a:r>
              <a:rPr lang="es-CL" sz="1600" dirty="0"/>
              <a:t>Administración de </a:t>
            </a:r>
            <a:r>
              <a:rPr lang="es-CL" sz="1600" dirty="0" smtClean="0"/>
              <a:t>Bienes </a:t>
            </a:r>
            <a:r>
              <a:rPr lang="es-CL" sz="1600" dirty="0" smtClean="0"/>
              <a:t>con </a:t>
            </a:r>
            <a:r>
              <a:rPr lang="es-CL" sz="1600" dirty="0" smtClean="0"/>
              <a:t>un </a:t>
            </a:r>
            <a:r>
              <a:rPr lang="es-CL" sz="1600" dirty="0" smtClean="0"/>
              <a:t>3,3</a:t>
            </a:r>
            <a:r>
              <a:rPr lang="es-CL" sz="1600" dirty="0" smtClean="0"/>
              <a:t>%.</a:t>
            </a:r>
            <a:endParaRPr lang="es-CL" sz="1600" dirty="0"/>
          </a:p>
          <a:p>
            <a:pPr algn="just"/>
            <a:r>
              <a:rPr lang="es-CL" sz="1600" dirty="0" smtClean="0"/>
              <a:t> 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797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0163" y="1917700"/>
            <a:ext cx="6543675" cy="3599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73" y="454303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7" y="1988840"/>
            <a:ext cx="6552728" cy="3528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01: SUBSECRETARÍA DE BIENES NACIONALES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1708150"/>
            <a:ext cx="7677150" cy="3953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406136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03: REGULARIZACIÓN DE LA PROPIEDAD RAÍZ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2055813"/>
            <a:ext cx="7677150" cy="275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97352"/>
            <a:ext cx="8406135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36343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14.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01. PROGRAMA 04: ADMINISTRACIÓN DE BIENES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954526"/>
            <a:ext cx="8229600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1412776"/>
            <a:ext cx="7677150" cy="4938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01. PROGRAMA 05: CATASTRO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2008188"/>
            <a:ext cx="7677150" cy="3725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1661</TotalTime>
  <Words>437</Words>
  <Application>Microsoft Office PowerPoint</Application>
  <PresentationFormat>Presentación en pantalla (4:3)</PresentationFormat>
  <Paragraphs>38</Paragraphs>
  <Slides>8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1_Tema de Office</vt:lpstr>
      <vt:lpstr>Tema de Office</vt:lpstr>
      <vt:lpstr>Imagen de mapa de bits</vt:lpstr>
      <vt:lpstr>EJECUCIÓN PRESUPUESTARIA DE GASTOS ACUMULADA FEBRERO 2017 PARTIDA 14: MINISTERIO DE BIENES NACIONALES</vt:lpstr>
      <vt:lpstr>EJECUCIÓN PRESUPUESTARIA DE GASTOS ACUMULADA A FEBRERO DE 2017  PARTIDA 14 MINISTERIO DE BIENES NACIONALES</vt:lpstr>
      <vt:lpstr>EJECUCIÓN PRESUPUESTARIA DE GASTOS ACUMULADA A FEBRERO 2017  PARTIDA 14 MINISTERIO DE BIENES NACIONALES</vt:lpstr>
      <vt:lpstr>EJECUCIÓN PRESUPUESTARIA DE GASTOS ACUMULADA A FEBRERO 2017  PARTIDA 14 MINISTERIO DE BIENES NACIONALES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Soledad Larena</cp:lastModifiedBy>
  <cp:revision>110</cp:revision>
  <cp:lastPrinted>2016-07-14T20:27:16Z</cp:lastPrinted>
  <dcterms:created xsi:type="dcterms:W3CDTF">2016-06-23T13:38:47Z</dcterms:created>
  <dcterms:modified xsi:type="dcterms:W3CDTF">2017-05-18T19:41:13Z</dcterms:modified>
</cp:coreProperties>
</file>