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302" r:id="rId7"/>
    <p:sldId id="299" r:id="rId8"/>
    <p:sldId id="300" r:id="rId9"/>
    <p:sldId id="301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febrero </a:t>
            </a:r>
            <a:r>
              <a:rPr lang="es-CL" sz="1600" dirty="0" smtClean="0"/>
              <a:t>2017 un </a:t>
            </a:r>
            <a:r>
              <a:rPr lang="es-CL" sz="1600" dirty="0" smtClean="0"/>
              <a:t>7,4% </a:t>
            </a:r>
            <a:r>
              <a:rPr lang="es-CL" sz="1600" dirty="0" smtClean="0"/>
              <a:t>del presupuesto vigente y </a:t>
            </a:r>
            <a:r>
              <a:rPr lang="es-CL" sz="1600" dirty="0" smtClean="0"/>
              <a:t>7,3% </a:t>
            </a:r>
            <a:r>
              <a:rPr lang="es-CL" sz="1600" dirty="0" smtClean="0"/>
              <a:t>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M$159.993.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10%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febrero </a:t>
            </a:r>
            <a:r>
              <a:rPr lang="es-CL" sz="1600" dirty="0" smtClean="0"/>
              <a:t>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</a:t>
            </a:r>
            <a:r>
              <a:rPr lang="es-CL" sz="1600" dirty="0" smtClean="0"/>
              <a:t>13,5%</a:t>
            </a:r>
            <a:r>
              <a:rPr lang="es-CL" sz="1600" dirty="0" smtClean="0"/>
              <a:t> </a:t>
            </a:r>
            <a:r>
              <a:rPr lang="es-CL" sz="1600" dirty="0" smtClean="0"/>
              <a:t>de ejecución del presupuesto vigente,  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9,7</a:t>
            </a:r>
            <a:r>
              <a:rPr lang="es-CL" sz="1600" dirty="0"/>
              <a:t>%, </a:t>
            </a:r>
            <a:r>
              <a:rPr lang="es-CL" sz="1600" dirty="0" smtClean="0"/>
              <a:t>y el Programa Catastro </a:t>
            </a:r>
            <a:r>
              <a:rPr lang="es-CL" sz="1600" dirty="0" smtClean="0"/>
              <a:t>acumuló </a:t>
            </a:r>
            <a:r>
              <a:rPr lang="es-CL" sz="1600" dirty="0"/>
              <a:t>un </a:t>
            </a:r>
            <a:r>
              <a:rPr lang="es-CL" sz="1600" dirty="0" smtClean="0"/>
              <a:t>12,1% </a:t>
            </a:r>
            <a:r>
              <a:rPr lang="es-CL" sz="1600" dirty="0"/>
              <a:t>de </a:t>
            </a:r>
            <a:r>
              <a:rPr lang="es-CL" sz="1600" dirty="0" smtClean="0"/>
              <a:t>ejecución respecto al presupuesto vigente a </a:t>
            </a:r>
            <a:r>
              <a:rPr lang="es-CL" sz="1600" dirty="0" smtClean="0"/>
              <a:t>febrero. </a:t>
            </a:r>
            <a:r>
              <a:rPr lang="es-CL" sz="1600" dirty="0" smtClean="0"/>
              <a:t>La menor </a:t>
            </a:r>
            <a:r>
              <a:rPr lang="es-CL" sz="1600" dirty="0"/>
              <a:t>tasa </a:t>
            </a:r>
            <a:r>
              <a:rPr lang="es-CL" sz="1600" dirty="0" smtClean="0"/>
              <a:t>de ejecución entre </a:t>
            </a:r>
            <a:r>
              <a:rPr lang="es-CL" sz="1600" dirty="0"/>
              <a:t>los </a:t>
            </a:r>
            <a:r>
              <a:rPr lang="es-CL" sz="1600" dirty="0" smtClean="0"/>
              <a:t>programas, respecto al  gasto vigente a </a:t>
            </a:r>
            <a:r>
              <a:rPr lang="es-CL" sz="1600" dirty="0" smtClean="0"/>
              <a:t>febrero </a:t>
            </a:r>
            <a:r>
              <a:rPr lang="es-CL" sz="1600" dirty="0" smtClean="0"/>
              <a:t>correspondió al  programa </a:t>
            </a:r>
            <a:r>
              <a:rPr lang="es-CL" sz="1600" dirty="0"/>
              <a:t>Administración de </a:t>
            </a:r>
            <a:r>
              <a:rPr lang="es-CL" sz="1600" dirty="0" smtClean="0"/>
              <a:t>Bienes </a:t>
            </a:r>
            <a:r>
              <a:rPr lang="es-CL" sz="1600" dirty="0" smtClean="0"/>
              <a:t>con </a:t>
            </a:r>
            <a:r>
              <a:rPr lang="es-CL" sz="1600" dirty="0" smtClean="0"/>
              <a:t>un </a:t>
            </a:r>
            <a:r>
              <a:rPr lang="es-CL" sz="1600" dirty="0" smtClean="0"/>
              <a:t>3,3</a:t>
            </a:r>
            <a:r>
              <a:rPr lang="es-CL" sz="1600" dirty="0" smtClean="0"/>
              <a:t>%.</a:t>
            </a:r>
            <a:endParaRPr lang="es-CL" sz="1600" dirty="0"/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917700"/>
            <a:ext cx="6543675" cy="359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988840"/>
            <a:ext cx="6552728" cy="352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08150"/>
            <a:ext cx="7677150" cy="395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55813"/>
            <a:ext cx="767715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412776"/>
            <a:ext cx="7677150" cy="493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08188"/>
            <a:ext cx="7677150" cy="372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437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FEBRERO 2017 PARTIDA 14: MINISTERIO DE BIENES NACIONALES</vt:lpstr>
      <vt:lpstr>EJECUCIÓN PRESUPUESTARIA DE GASTOS ACUMULADA A FEBRERO DE 2017  PARTIDA 14 MINISTERIO DE BIENES NACIONALES</vt:lpstr>
      <vt:lpstr>EJECUCIÓN PRESUPUESTARIA DE GASTOS ACUMULADA A FEBRERO 2017  PARTIDA 14 MINISTERIO DE BIENES NACIONALES</vt:lpstr>
      <vt:lpstr>EJECUCIÓN PRESUPUESTARIA DE GASTOS ACUMULADA A FEBRERO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110</cp:revision>
  <cp:lastPrinted>2016-07-14T20:27:16Z</cp:lastPrinted>
  <dcterms:created xsi:type="dcterms:W3CDTF">2016-06-23T13:38:47Z</dcterms:created>
  <dcterms:modified xsi:type="dcterms:W3CDTF">2017-05-18T19:41:13Z</dcterms:modified>
</cp:coreProperties>
</file>