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  <p:sldId id="300" r:id="rId10"/>
    <p:sldId id="301" r:id="rId11"/>
    <p:sldId id="304" r:id="rId12"/>
    <p:sldId id="305" r:id="rId13"/>
    <p:sldId id="306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36763"/>
            <a:ext cx="6858000" cy="3336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844824"/>
            <a:ext cx="784887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FEBRERO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4"/>
            <a:ext cx="8229600" cy="383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FEBRERO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00200"/>
            <a:ext cx="705678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FEBRERO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34381"/>
            <a:ext cx="8229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62438"/>
            <a:ext cx="8229600" cy="400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19415"/>
            <a:ext cx="8229600" cy="428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83347"/>
            <a:ext cx="8229600" cy="355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8840"/>
            <a:ext cx="8229600" cy="3493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21. </a:t>
            </a:r>
            <a:r>
              <a:rPr lang="es-CL" sz="1800" b="1" dirty="0"/>
              <a:t>PROGRAMA 01:  DIRECCIÓN GENERAL DE AERONÁUTICA CIVIL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684076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2"/>
            <a:ext cx="777686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 Defensa, contempla 16 capítulos presupuestarios, de estos ´capítulos FACH, Armada , Ejercito y Estado Mayor Conjunto tienen programas presupuestarios en dólares, por ello se presentan 2 cuadros por cada uno de estos capítulos.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M$1.667.820.215, </a:t>
            </a:r>
            <a:r>
              <a:rPr lang="es-CL" sz="1600" dirty="0"/>
              <a:t>un </a:t>
            </a:r>
            <a:r>
              <a:rPr lang="es-CL" sz="1600" dirty="0" smtClean="0"/>
              <a:t>69%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19% </a:t>
            </a:r>
            <a:r>
              <a:rPr lang="es-CL" sz="1600" dirty="0"/>
              <a:t>para </a:t>
            </a:r>
            <a:r>
              <a:rPr lang="es-CL" sz="1600" dirty="0" smtClean="0"/>
              <a:t>Bienes y servicios de consumo; 3% </a:t>
            </a:r>
            <a:r>
              <a:rPr lang="es-CL" sz="1600" dirty="0"/>
              <a:t>a </a:t>
            </a:r>
            <a:r>
              <a:rPr lang="es-CL" sz="1600" dirty="0" smtClean="0"/>
              <a:t>Transferencias de capital y el restante 9% se distribuye entre </a:t>
            </a:r>
            <a:r>
              <a:rPr lang="es-CL" sz="1600" dirty="0"/>
              <a:t>los subtítulos 23 </a:t>
            </a:r>
            <a:r>
              <a:rPr lang="es-CL" sz="1600" dirty="0" smtClean="0"/>
              <a:t>, 24, 25, 26, 29, 30, 31, 32, 34 y 35.</a:t>
            </a:r>
            <a:endParaRPr lang="es-CL" sz="1600" dirty="0"/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febrero </a:t>
            </a:r>
            <a:r>
              <a:rPr lang="es-CL" sz="1600" dirty="0" smtClean="0"/>
              <a:t>2017 un </a:t>
            </a:r>
            <a:r>
              <a:rPr lang="es-CL" sz="1600" dirty="0" smtClean="0"/>
              <a:t>15,9</a:t>
            </a:r>
            <a:r>
              <a:rPr lang="es-CL" sz="1600" dirty="0" smtClean="0"/>
              <a:t>% </a:t>
            </a:r>
            <a:r>
              <a:rPr lang="es-CL" sz="1600" dirty="0" smtClean="0"/>
              <a:t>del presupuesto vigente. </a:t>
            </a:r>
            <a:r>
              <a:rPr lang="es-CL" sz="1600" dirty="0"/>
              <a:t> </a:t>
            </a:r>
            <a:endParaRPr lang="es-CL" sz="1600" dirty="0" smtClean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14,3% </a:t>
            </a:r>
            <a:r>
              <a:rPr lang="es-CL" sz="1600" dirty="0"/>
              <a:t>del presupuesto vigente a </a:t>
            </a:r>
            <a:r>
              <a:rPr lang="es-CL" sz="1600" dirty="0" smtClean="0"/>
              <a:t>febrero </a:t>
            </a:r>
            <a:r>
              <a:rPr lang="es-CL" sz="1600" dirty="0"/>
              <a:t>2017.</a:t>
            </a:r>
          </a:p>
          <a:p>
            <a:pPr algn="just"/>
            <a:r>
              <a:rPr lang="es-CL" sz="1600" dirty="0" smtClean="0"/>
              <a:t>El mes de </a:t>
            </a:r>
            <a:r>
              <a:rPr lang="es-CL" sz="1600" dirty="0" smtClean="0"/>
              <a:t>febrero </a:t>
            </a:r>
            <a:r>
              <a:rPr lang="es-CL" sz="1600" dirty="0" smtClean="0"/>
              <a:t>las mayores ejecuciones correspondieron a </a:t>
            </a:r>
            <a:r>
              <a:rPr lang="es-CL" sz="1600" dirty="0" err="1" smtClean="0"/>
              <a:t>Direccion</a:t>
            </a:r>
            <a:r>
              <a:rPr lang="es-CL" sz="1600" dirty="0" smtClean="0"/>
              <a:t> de Sanidad de la Armada 26,2%; Organismos </a:t>
            </a:r>
            <a:r>
              <a:rPr lang="es-CL" sz="1600" dirty="0" smtClean="0"/>
              <a:t>de salud del Ejercito </a:t>
            </a:r>
            <a:r>
              <a:rPr lang="es-CL" sz="1600" dirty="0" smtClean="0"/>
              <a:t>23,3</a:t>
            </a:r>
            <a:r>
              <a:rPr lang="es-CL" sz="1600" dirty="0" smtClean="0"/>
              <a:t>%,  </a:t>
            </a:r>
            <a:r>
              <a:rPr lang="es-CL" sz="1600" dirty="0" smtClean="0"/>
              <a:t>Estado </a:t>
            </a:r>
            <a:r>
              <a:rPr lang="es-CL" sz="1600" dirty="0"/>
              <a:t>M</a:t>
            </a:r>
            <a:r>
              <a:rPr lang="es-CL" sz="1600" dirty="0" smtClean="0"/>
              <a:t>ayor Conjunto </a:t>
            </a:r>
            <a:r>
              <a:rPr lang="es-CL" sz="1600" dirty="0" smtClean="0"/>
              <a:t>21% de los respectivos presupuestos.</a:t>
            </a:r>
          </a:p>
          <a:p>
            <a:pPr algn="just"/>
            <a:r>
              <a:rPr lang="es-CL" sz="1600" dirty="0" smtClean="0"/>
              <a:t>A febrero </a:t>
            </a:r>
            <a:r>
              <a:rPr lang="es-CL" sz="1600" dirty="0" smtClean="0"/>
              <a:t>el presupuesto vigente de </a:t>
            </a:r>
            <a:r>
              <a:rPr lang="es-CL" sz="1600" dirty="0"/>
              <a:t>este ministerio </a:t>
            </a:r>
            <a:r>
              <a:rPr lang="es-CL" sz="1600" dirty="0" smtClean="0"/>
              <a:t>no tuvo modificaciones.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42629"/>
            <a:ext cx="8229600" cy="3641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6" y="1600200"/>
            <a:ext cx="81553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6833"/>
            <a:ext cx="8229600" cy="335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4772"/>
            <a:ext cx="8229600" cy="361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FEBRERO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8185"/>
            <a:ext cx="8229600" cy="36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65313"/>
            <a:ext cx="7488832" cy="350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62291"/>
            <a:ext cx="7343775" cy="412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412776"/>
            <a:ext cx="82486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46238"/>
            <a:ext cx="7992889" cy="3798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846263"/>
            <a:ext cx="7488833" cy="3526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65263"/>
            <a:ext cx="6984776" cy="434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72816"/>
            <a:ext cx="6858000" cy="417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782</Words>
  <Application>Microsoft Office PowerPoint</Application>
  <PresentationFormat>Presentación en pantalla (4:3)</PresentationFormat>
  <Paragraphs>90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FEBRERO 2017 PARTIDA 11: MINISTERIO DE DEFENSA</vt:lpstr>
      <vt:lpstr>EJECUCIÓN PRESUPUESTARIA DE GASTOS ACUMULADA A FEBRERO DE 2017  PARTIDA 11 MINISTERIO DE DEFENSA</vt:lpstr>
      <vt:lpstr>EJECUCIÓN PRESUPUESTARIA DE GASTOS ACUMULADA A FEBRERO 2017  PARTIDA 11 MINISTERIO DE DEFENSA</vt:lpstr>
      <vt:lpstr>EJECUCIÓN PRESUPUESTARIA DE GASTOS ACUMULADA A FEBRERO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FEBRERO 2017  PARTIDA 11 .CAPÍTULO 08. PROGRAMA 01:  DIRECCIÓN DE SANIDAD  en miles de pesos de 2017 </vt:lpstr>
      <vt:lpstr>EJECUCIÓN PRESUPUESTARIA DE GASTOS ACUMULADA A FEBRERO 2017  PARTIDA 11 .CAPÍTULO 09. PROGRAMA 01:  FUERZA AÉREA DE CHILE en miles de pesos de 2017 </vt:lpstr>
      <vt:lpstr>EJECUCIÓN PRESUPUESTARIA DE GASTOS ACUMULADA A FEBRERO 2017  PARTIDA 11 .CAPÍTULO 09. PROGRAMA 01:  FUERZA AÉREA DE CHILE en miles de dólares de 2017 </vt:lpstr>
      <vt:lpstr>EJECUCIÓN PRESUPUESTARIA DE GASTOS ACUMULADA A FEBRERO 2017  PARTIDA 11 .CAPÍTULO 11. PROGRAMA 01:  ORGANISMOS DE SALUD DE LA FACH  en miles de pesos de 2017 </vt:lpstr>
      <vt:lpstr>EJECUCIÓN PRESUPUESTARIA DE GASTOS ACUMULADA A FEBRERO 2017  PARTIDA 11 .CAPÍTULO 18. PROGRAMA 01:  DIRECCIÓN GENERAL DE MOVILIZACIÓN NACIONAL  en miles de pesos de 2017 </vt:lpstr>
      <vt:lpstr>EJECUCIÓN PRESUPUESTARIA DE GASTOS ACUMULADA A FEBRERO 2017  PARTIDA 11 .CAPÍTULO 19. PROGRAMA 01:   INSTITUTO GEOGRÁFICO MILITAR  en miles de pesos de 2017 </vt:lpstr>
      <vt:lpstr>EJECUCIÓN PRESUPUESTARIA DE GASTOS ACUMULADA A FEBRERO 2017  PARTIDA 11 .CAPÍTULO 20. PROGRAMA 01: SERVICIO HIDROGRÁFICO Y OCEANOGRÁFICO DE LA ARMADA DE CHILE  en miles de pesos de 2017 </vt:lpstr>
      <vt:lpstr>EJECUCIÓN PRESUPUESTARIA DE GASTOS ACUMULADA A FEBRERO 2017  PARTIDA 11 .CAPÍTULO 21. PROGRAMA 01:  DIRECCIÓN GENERAL DE AERONÁUTICA CIVIL  en miles de pesos de 2017 </vt:lpstr>
      <vt:lpstr>EJECUCIÓN PRESUPUESTARIA DE GASTOS ACUMULADA A FEBRERO 2017  PARTIDA 11 .CAPÍTULO 22. PROGRAMA 01:    SERVICIO AEROFOTOGRAMÉTRICO DE LA FACH en miles de pesos de 2017 </vt:lpstr>
      <vt:lpstr>EJECUCIÓN PRESUPUESTARIA DE GASTOS ACUMULADA A FEBRERO 2017  PARTIDA 11 .CAPÍTULO 23. PROGRAMA 01:   SUBSECRETARÍA PARA LAS FUERZAS ARMADAS  en miles de pesos de 2017 </vt:lpstr>
      <vt:lpstr>EJECUCIÓN PRESUPUESTARIA DE GASTOS ACUMULADA A FEBRERO 2017  PARTIDA 11 .CAPÍTULO 24. PROGRAMA 01:   SUBSECRETARÍA DE DEFENSA en miles de pesos de 2017 </vt:lpstr>
      <vt:lpstr>EJECUCIÓN PRESUPUESTARIA DE GASTOS ACUMULADA A FEBRERO 2017  PARTIDA 11 .CAPÍTULO 25. PROGRAMA 01:   ESTADO MAYOR CONJUNTO  en miles de pesos de 2017 </vt:lpstr>
      <vt:lpstr>EJECUCIÓN PRESUPUESTARIA DE GASTOS ACUMULADA A FEBRERO 2017  PARTIDA 11 .CAPÍTULO 25. PROGRAMA 01:   ESTADO MAYOR CONJUNTO  en miles de dólares de 2017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123</cp:revision>
  <cp:lastPrinted>2016-07-14T20:27:16Z</cp:lastPrinted>
  <dcterms:created xsi:type="dcterms:W3CDTF">2016-06-23T13:38:47Z</dcterms:created>
  <dcterms:modified xsi:type="dcterms:W3CDTF">2017-05-18T19:28:28Z</dcterms:modified>
</cp:coreProperties>
</file>