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76" r:id="rId15"/>
    <p:sldId id="278" r:id="rId16"/>
    <p:sldId id="272" r:id="rId17"/>
    <p:sldId id="280" r:id="rId18"/>
    <p:sldId id="281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7" r:id="rId31"/>
    <p:sldId id="295" r:id="rId32"/>
    <p:sldId id="296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8" d="100"/>
          <a:sy n="78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abril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9531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44824"/>
            <a:ext cx="819651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00808"/>
            <a:ext cx="8187200" cy="444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4" y="63280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68116"/>
            <a:ext cx="8196511" cy="445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5894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273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345" y="551750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346" y="1873477"/>
            <a:ext cx="8196510" cy="362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9330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47488"/>
            <a:ext cx="8201488" cy="21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00808"/>
            <a:ext cx="8187199" cy="379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38309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 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72464" cy="191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 Servicio Nacional para Prevención y Rehabilitación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923870"/>
            <a:ext cx="8187200" cy="352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6"/>
            <a:ext cx="8210800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$3.193.982 millones</a:t>
            </a:r>
            <a:r>
              <a:rPr lang="es-CL" sz="1600" dirty="0">
                <a:latin typeface="+mn-lt"/>
              </a:rPr>
              <a:t>, de los cuales un 39% se destina a gastos en personal, un 21% a iniciativas de inversión, un 20% a transferencias de capital, mientras que un 20% al resto de los subtítulos.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Febrero ascendió a </a:t>
            </a:r>
            <a:r>
              <a:rPr lang="es-CL" sz="1600" b="1" dirty="0">
                <a:latin typeface="+mn-lt"/>
              </a:rPr>
              <a:t>$276.955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8,7%</a:t>
            </a:r>
            <a:r>
              <a:rPr lang="es-CL" sz="1600" dirty="0">
                <a:latin typeface="+mn-lt"/>
              </a:rPr>
              <a:t> respecto de la ley inicial, superior en 0,8 puntos % respecto a igual mes del año 2016.  Con ello, la ejecución acumulada </a:t>
            </a:r>
            <a:r>
              <a:rPr lang="es-CL" sz="1600" dirty="0"/>
              <a:t>a febrero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$544.055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17%</a:t>
            </a:r>
            <a:r>
              <a:rPr lang="es-CL" sz="1600" dirty="0">
                <a:latin typeface="+mn-lt"/>
              </a:rPr>
              <a:t> del presupuesto inicial y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Febrero un aumento consolidado del </a:t>
            </a:r>
            <a:r>
              <a:rPr lang="es-CL" sz="1600" b="1" dirty="0"/>
              <a:t>$14.793 millones</a:t>
            </a:r>
            <a:r>
              <a:rPr lang="es-CL" sz="1600" dirty="0"/>
              <a:t>.  Lo que se traduce en incrementos en la mayoría de sus subtítulos, destacando por su monto los subtítulos 31 “Iniciativas de inversión”, con $30.220 millones; 34 “Servicio de la Deuda”, con $10.751 millones; 24 “Transferencias Corrientes”, con $5.072 millones; y, el subtítulo 29 “Adquisición de Activos No Financieros”, con $5.290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6189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44824"/>
            <a:ext cx="8196511" cy="321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1591" y="37656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26" y="1868116"/>
            <a:ext cx="8201488" cy="189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33" y="1868116"/>
            <a:ext cx="8201488" cy="163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865" y="453493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65" y="1893926"/>
            <a:ext cx="8201488" cy="264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5661" y="4832072"/>
            <a:ext cx="8406135" cy="39175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73477"/>
            <a:ext cx="8210799" cy="299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140" y="558924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40" y="1868116"/>
            <a:ext cx="8187200" cy="37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5029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6"/>
            <a:ext cx="8201488" cy="163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552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72464" cy="221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754544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4716"/>
            <a:ext cx="8201488" cy="401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5" y="47920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36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5" y="1719016"/>
            <a:ext cx="8210799" cy="30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>
                <a:latin typeface="+mn-lt"/>
              </a:rPr>
              <a:t>Transferencia de Capital y Gastos en Personal, son los subtítulos que presentas reducción en su presupuesto con un $37.563 millones y $11 millones respectivamente.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19%, 31% y 32% respectivamente), los que al mes de Febrero alcanzaron niveles de ejecución de </a:t>
            </a:r>
            <a:r>
              <a:rPr lang="es-CL" sz="1600" b="1" dirty="0"/>
              <a:t>9,4%, 19,4% y 14,9%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Subsecretaría del Interior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84,3%</a:t>
            </a:r>
            <a:r>
              <a:rPr lang="es-CL" sz="1600" dirty="0"/>
              <a:t>, explicado por el nivel de gasto en las transferencias corrientes que a Febrero presenta una ejecución de </a:t>
            </a:r>
            <a:r>
              <a:rPr lang="es-CL" sz="1600" b="1" dirty="0"/>
              <a:t>184,2%, </a:t>
            </a:r>
            <a:r>
              <a:rPr lang="es-CL" sz="1600" dirty="0"/>
              <a:t>representando a su vez el 40,7% del presupuesto vigente de la Subsecretaría.  </a:t>
            </a:r>
            <a:r>
              <a:rPr lang="es-CL" sz="1600" b="1" u="sng" dirty="0"/>
              <a:t>Lo anterior, se explica por los mayores incrementos derivados de las emergencias vividas en el país ($24.752 millones, de dichos recursos sólo se encuentran con decreto $3.980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 con un 0%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110" y="49476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01: Gastos de Funcionamiento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10" y="1934090"/>
            <a:ext cx="8201488" cy="300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874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74" y="1868116"/>
            <a:ext cx="8201488" cy="328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920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90704"/>
            <a:ext cx="8210800" cy="300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4085656" cy="252028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935" y="1988840"/>
            <a:ext cx="407800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59492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42753"/>
            <a:ext cx="8272464" cy="420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556792"/>
            <a:ext cx="8229598" cy="48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7232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73202"/>
            <a:ext cx="8187200" cy="36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72464" cy="474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1339</Words>
  <Application>Microsoft Office PowerPoint</Application>
  <PresentationFormat>Presentación en pantalla (4:3)</PresentationFormat>
  <Paragraphs>130</Paragraphs>
  <Slides>31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2017 Partida 05: MINISTERIO DEL INTERIOR Y SEGURIDAD PÚBLICA</vt:lpstr>
      <vt:lpstr>Ejecución Presupuestaria de Gastos Acumulada al Mes de Febrero de 2017  Ministerio del Interior y Seguridad Pública</vt:lpstr>
      <vt:lpstr>Ejecución Presupuestaria de Gastos Acumulada al Mes de Febrero de 2017  Ministerio del Interior y Seguridad Pública</vt:lpstr>
      <vt:lpstr>Ejecución Presupuestaria de Gastos Acumulada al Mes de Febrero de 2017  Ministerio del Interior y Seguridad Pública</vt:lpstr>
      <vt:lpstr>Ejecución Presupuestaria de Gastos Acumulada al Mes de Febrero de 2017  Ministerio del Interior y Seguridad Pública</vt:lpstr>
      <vt:lpstr>Ejecución Presupuestaria de Gastos Acumulada al mes de Febrero de 2017  Partida 05,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149</cp:revision>
  <cp:lastPrinted>2017-05-12T12:49:10Z</cp:lastPrinted>
  <dcterms:created xsi:type="dcterms:W3CDTF">2016-06-23T13:38:47Z</dcterms:created>
  <dcterms:modified xsi:type="dcterms:W3CDTF">2017-06-06T13:15:34Z</dcterms:modified>
</cp:coreProperties>
</file>