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abril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Con un presupuesto vigente de </a:t>
            </a:r>
            <a:r>
              <a:rPr lang="es-CL" sz="1600" b="1" dirty="0" smtClean="0"/>
              <a:t>$73.198 millones</a:t>
            </a:r>
            <a:r>
              <a:rPr lang="es-CL" sz="1600" dirty="0" smtClean="0"/>
              <a:t>, </a:t>
            </a:r>
            <a:r>
              <a:rPr lang="es-CL" sz="1600" dirty="0"/>
              <a:t>la ejecución </a:t>
            </a:r>
            <a:r>
              <a:rPr lang="es-CL" sz="1600" dirty="0" smtClean="0"/>
              <a:t>de la Partida </a:t>
            </a:r>
            <a:r>
              <a:rPr lang="es-CL" sz="1600" dirty="0"/>
              <a:t>al mes de </a:t>
            </a:r>
            <a:r>
              <a:rPr lang="es-CL" sz="1600" dirty="0" smtClean="0"/>
              <a:t>febrero fue de $4.809 millones, equivalente a un 6,6%. 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$11.359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15,5%.</a:t>
            </a:r>
            <a:endParaRPr lang="es-CL" sz="1600" b="1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mayor erogación, se registra en el Subtítulo 22 Gasto e Personal, que representa el 65% de los recursos de Contraloría General de la República</a:t>
            </a:r>
            <a:r>
              <a:rPr lang="es-CL" sz="1600" b="1" dirty="0" smtClean="0"/>
              <a:t>, con una ejecución de </a:t>
            </a:r>
            <a:r>
              <a:rPr lang="es-CL" sz="1600" b="1" dirty="0" smtClean="0"/>
              <a:t>15,3%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$2,880 millones y presente cero avance al mes de enero.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</a:t>
            </a:r>
            <a:r>
              <a:rPr lang="es-MX" sz="1600" b="1" dirty="0" smtClean="0"/>
              <a:t>de Activos No Financieros</a:t>
            </a:r>
            <a:r>
              <a:rPr lang="es-MX" sz="1600" dirty="0" smtClean="0"/>
              <a:t>, con un presupuesto de $3.362 millones,  presenta un </a:t>
            </a:r>
            <a:r>
              <a:rPr lang="es-MX" sz="1600" dirty="0" smtClean="0"/>
              <a:t>0,3% </a:t>
            </a:r>
            <a:r>
              <a:rPr lang="es-MX" sz="1600" dirty="0" smtClean="0"/>
              <a:t>de ejecución.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4584589" cy="2871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420888"/>
            <a:ext cx="4584700" cy="28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927971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81274"/>
              </p:ext>
            </p:extLst>
          </p:nvPr>
        </p:nvGraphicFramePr>
        <p:xfrm>
          <a:off x="481475" y="1844824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11.359.256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8.492.037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899.204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6381328"/>
            <a:ext cx="8085583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Febrero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12776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87104"/>
              </p:ext>
            </p:extLst>
          </p:nvPr>
        </p:nvGraphicFramePr>
        <p:xfrm>
          <a:off x="802024" y="1868116"/>
          <a:ext cx="7435422" cy="4526328"/>
        </p:xfrm>
        <a:graphic>
          <a:graphicData uri="http://schemas.openxmlformats.org/drawingml/2006/table">
            <a:tbl>
              <a:tblPr/>
              <a:tblGrid>
                <a:gridCol w="329514"/>
                <a:gridCol w="390535"/>
                <a:gridCol w="353923"/>
                <a:gridCol w="2050309"/>
                <a:gridCol w="732253"/>
                <a:gridCol w="695641"/>
                <a:gridCol w="686488"/>
                <a:gridCol w="732253"/>
                <a:gridCol w="732253"/>
                <a:gridCol w="732253"/>
              </a:tblGrid>
              <a:tr h="183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3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4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11.359.256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8.492.037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899.204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1.928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8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1.928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1.928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11.366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1.166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4.482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3.157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158,8%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158,8%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9157" marR="9157" marT="91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57" marR="9157" marT="91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663</Words>
  <Application>Microsoft Office PowerPoint</Application>
  <PresentationFormat>Presentación en pantalla (4:3)</PresentationFormat>
  <Paragraphs>321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Febrero de 2017 Partida 04: CONTRALORÍA GENERAL DE LA REPÚBLICA</vt:lpstr>
      <vt:lpstr>Ejecución Presupuestaria de Gastos Acumulada al mes de Febrero de 2017  Contraloría General de la República</vt:lpstr>
      <vt:lpstr>Ejecución Presupuestaria de Gastos Acumulada al mes de Febrero de 2017  Contraloría General de la República</vt:lpstr>
      <vt:lpstr>Ejecución Presupuestaria de Gastos Acumulada al mes de Febrero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137</cp:revision>
  <cp:lastPrinted>2016-10-11T11:56:42Z</cp:lastPrinted>
  <dcterms:created xsi:type="dcterms:W3CDTF">2016-06-23T13:38:47Z</dcterms:created>
  <dcterms:modified xsi:type="dcterms:W3CDTF">2017-06-07T23:20:38Z</dcterms:modified>
</cp:coreProperties>
</file>