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0" r:id="rId5"/>
    <p:sldId id="264" r:id="rId6"/>
    <p:sldId id="299" r:id="rId7"/>
    <p:sldId id="263" r:id="rId8"/>
    <p:sldId id="265" r:id="rId9"/>
    <p:sldId id="267" r:id="rId10"/>
    <p:sldId id="268" r:id="rId11"/>
    <p:sldId id="271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02-11-2017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Agosto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254" y="486407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03: PREVENCION Y ATENCION DE VIOLENCIA CONTRA LAS MUJERES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8107BE2F-6F78-4FAC-8F28-4D526E1E18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625232"/>
              </p:ext>
            </p:extLst>
          </p:nvPr>
        </p:nvGraphicFramePr>
        <p:xfrm>
          <a:off x="411254" y="1988840"/>
          <a:ext cx="8204570" cy="2875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Worksheet" r:id="rId3" imgW="8648576" imgH="3019410" progId="Excel.Sheet.12">
                  <p:embed/>
                </p:oleObj>
              </mc:Choice>
              <mc:Fallback>
                <p:oleObj name="Worksheet" r:id="rId3" imgW="8648576" imgH="30194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254" y="1988840"/>
                        <a:ext cx="8204570" cy="28752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2017 la Partida presenta un presupuesto aprobado de </a:t>
            </a:r>
            <a:r>
              <a:rPr lang="es-CL" sz="1600" b="1" dirty="0"/>
              <a:t>$51.351 millones</a:t>
            </a:r>
            <a:r>
              <a:rPr lang="es-CL" sz="1600" dirty="0"/>
              <a:t>, de los cuales un 62% se destina a transferencias corrientes, recursos que al mes de agosto registraron erogaciones del 95,1%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agosto ascendió a </a:t>
            </a:r>
            <a:r>
              <a:rPr lang="es-CL" sz="1600" b="1" dirty="0"/>
              <a:t>$3,128 millones</a:t>
            </a:r>
            <a:r>
              <a:rPr lang="es-CL" sz="1600" dirty="0"/>
              <a:t>, es decir, un </a:t>
            </a:r>
            <a:r>
              <a:rPr lang="es-CL" sz="1600" b="1" dirty="0"/>
              <a:t>6,1%</a:t>
            </a:r>
            <a:r>
              <a:rPr lang="es-CL" sz="1600" dirty="0"/>
              <a:t> respecto de la ley inicial, gasto superior en 0,9 puntos porcentuales respecto a igual mes del año 2016.  Con ello, se registra una ejecución acumulada al octavo mes de 2017 de </a:t>
            </a:r>
            <a:r>
              <a:rPr lang="es-CL" sz="1600" b="1" dirty="0"/>
              <a:t>$40.562 millones</a:t>
            </a:r>
            <a:r>
              <a:rPr lang="es-CL" sz="1600" dirty="0"/>
              <a:t>, equivalente a un </a:t>
            </a:r>
            <a:r>
              <a:rPr lang="es-CL" sz="1600" b="1" dirty="0"/>
              <a:t>79%</a:t>
            </a:r>
            <a:r>
              <a:rPr lang="es-CL" sz="1600" dirty="0"/>
              <a:t> del presupuesto inicial que sufrió modificaciones en los subtítulos 21 “gastos en personal”, 23 “prestaciones de seguridad social” y 34 “servicio de la deuda”.  Dicha erogación acumulada se encuentra en línea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74% del presupuesto vigente, se concentra en el Servicio Nacional de la Mujer y la Equidad de Género (47%) y Prevención y Atención de la Violencia contra las Mujeres (27%), los que al mes de agosto alcanzaron niveles de ejecución de  77,9% y 89,7%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Subsecretaría de la Mujer y la Equidad de Género es el que presenta el menor avance con un 39,6%, mientras que el programa Mujer y Trabajo es el que presenta la ejecución mayor con un 93,3%.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055142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4367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F06380C0-9F41-4CAE-96FB-82A85D9382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3698339"/>
              </p:ext>
            </p:extLst>
          </p:nvPr>
        </p:nvGraphicFramePr>
        <p:xfrm>
          <a:off x="414338" y="1724883"/>
          <a:ext cx="8201486" cy="1711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Worksheet" r:id="rId3" imgW="8105879" imgH="1838430" progId="Excel.Sheet.12">
                  <p:embed/>
                </p:oleObj>
              </mc:Choice>
              <mc:Fallback>
                <p:oleObj name="Worksheet" r:id="rId3" imgW="8105879" imgH="18384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724883"/>
                        <a:ext cx="8201486" cy="17118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363" y="42868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6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5BED02F-50E2-4A68-8C86-613ED08EE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645" y="1791265"/>
            <a:ext cx="4105347" cy="249562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94327911-B8E2-4108-A90C-83111C3ED7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1" y="1791265"/>
            <a:ext cx="4052244" cy="249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27,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328498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8F5B0F31-0D7F-4722-9466-17425BDE95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1034600"/>
              </p:ext>
            </p:extLst>
          </p:nvPr>
        </p:nvGraphicFramePr>
        <p:xfrm>
          <a:off x="414336" y="1724100"/>
          <a:ext cx="8210799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Worksheet" r:id="rId4" imgW="8420044" imgH="1457460" progId="Excel.Sheet.12">
                  <p:embed/>
                </p:oleObj>
              </mc:Choice>
              <mc:Fallback>
                <p:oleObj name="Worksheet" r:id="rId4" imgW="8420044" imgH="1457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724100"/>
                        <a:ext cx="8210799" cy="1457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55544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01, Programa 01: SUBSECRETARÍA DE LA MUJER Y LA EQUIDAD DE GÉNERO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A267F6C7-9113-43E3-B582-C2BC2C4183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113663"/>
              </p:ext>
            </p:extLst>
          </p:nvPr>
        </p:nvGraphicFramePr>
        <p:xfrm>
          <a:off x="414337" y="1988841"/>
          <a:ext cx="8201488" cy="15666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Worksheet" r:id="rId3" imgW="8639122" imgH="1647810" progId="Excel.Sheet.12">
                  <p:embed/>
                </p:oleObj>
              </mc:Choice>
              <mc:Fallback>
                <p:oleObj name="Worksheet" r:id="rId3" imgW="8639122" imgH="16478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7" y="1988841"/>
                        <a:ext cx="8201488" cy="15666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01: SERVICIO NACIONAL DE LA MUJER Y LA EQUIDAD DE GÉNERO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360E9C74-FAF9-468B-9C86-D68D588108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675196"/>
              </p:ext>
            </p:extLst>
          </p:nvPr>
        </p:nvGraphicFramePr>
        <p:xfrm>
          <a:off x="414336" y="1916832"/>
          <a:ext cx="8210799" cy="3345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Worksheet" r:id="rId3" imgW="8648576" imgH="3667140" progId="Excel.Sheet.12">
                  <p:embed/>
                </p:oleObj>
              </mc:Choice>
              <mc:Fallback>
                <p:oleObj name="Worksheet" r:id="rId3" imgW="8648576" imgH="36671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16832"/>
                        <a:ext cx="8210799" cy="33457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486" y="43651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15171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02: MUJER Y TRABAJO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ED1F6A20-1291-4EE4-A508-93AE733BDC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038848"/>
              </p:ext>
            </p:extLst>
          </p:nvPr>
        </p:nvGraphicFramePr>
        <p:xfrm>
          <a:off x="414336" y="1764779"/>
          <a:ext cx="8210799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Worksheet" r:id="rId3" imgW="8648576" imgH="2600370" progId="Excel.Sheet.12">
                  <p:embed/>
                </p:oleObj>
              </mc:Choice>
              <mc:Fallback>
                <p:oleObj name="Worksheet" r:id="rId3" imgW="8648576" imgH="26003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64779"/>
                        <a:ext cx="8210799" cy="2600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2528</TotalTime>
  <Words>530</Words>
  <Application>Microsoft Office PowerPoint</Application>
  <PresentationFormat>Presentación en pantalla (4:3)</PresentationFormat>
  <Paragraphs>43</Paragraphs>
  <Slides>10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Worksheet</vt:lpstr>
      <vt:lpstr>EJECUCIÓN PRESUPUESTARIA DE GASTOS ACUMULADA al mes de Agosto de 2017 Partida 27: MINISTERIO DE LA MUJER Y LA EQUIDAD DE GÉNERO</vt:lpstr>
      <vt:lpstr>Ejecución Presupuestaria de Gastos Acumulada al mes de Agosto de 2017  Ministerio de la Mujer y la Equidad de Género</vt:lpstr>
      <vt:lpstr>Ejecución Presupuestaria de Gastos Acumulada al mes de Agosto de 2017  Ministerio de la Mujer y la Equidad de Género</vt:lpstr>
      <vt:lpstr>Ejecución Presupuestaria de Gastos Acumulada al mes de Agosto de 2017  Ministerio de la Mujer y la Equidad de Género</vt:lpstr>
      <vt:lpstr>Ejecución Presupuestaria de Gastos Acumulada al mes de Agosto de 2017  Ministerio de la Mujer y la Equidad de Género</vt:lpstr>
      <vt:lpstr>Ejecución Presupuestaria de Gastos Acumulada al mes de Agosto de 2017  Partida 27,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147</cp:revision>
  <cp:lastPrinted>2017-10-16T12:30:05Z</cp:lastPrinted>
  <dcterms:created xsi:type="dcterms:W3CDTF">2016-06-23T13:38:47Z</dcterms:created>
  <dcterms:modified xsi:type="dcterms:W3CDTF">2017-11-02T18:35:54Z</dcterms:modified>
</cp:coreProperties>
</file>