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AGOSTO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agosto 2017 </a:t>
            </a:r>
            <a:r>
              <a:rPr lang="es-CL" sz="1600" dirty="0" smtClean="0"/>
              <a:t>un </a:t>
            </a:r>
            <a:r>
              <a:rPr lang="es-CL" sz="1600" dirty="0" smtClean="0"/>
              <a:t>56,5% </a:t>
            </a:r>
            <a:r>
              <a:rPr lang="es-CL" sz="1600" dirty="0" smtClean="0"/>
              <a:t>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 smtClean="0"/>
              <a:t>agosto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</a:t>
            </a:r>
            <a:r>
              <a:rPr lang="es-CL" sz="1600" dirty="0" smtClean="0"/>
              <a:t>5,6% </a:t>
            </a:r>
            <a:r>
              <a:rPr lang="es-CL" sz="1600" dirty="0" smtClean="0"/>
              <a:t>respecto al inicialmente aprobado.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58,3%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agosto </a:t>
            </a:r>
            <a:r>
              <a:rPr lang="es-CL" sz="1600" dirty="0" smtClean="0"/>
              <a:t>2017,  siendo </a:t>
            </a:r>
            <a:r>
              <a:rPr lang="es-CL" sz="1600" dirty="0" smtClean="0"/>
              <a:t>la </a:t>
            </a:r>
            <a:r>
              <a:rPr lang="es-CL" sz="1600" dirty="0" smtClean="0"/>
              <a:t>Superintendencia </a:t>
            </a:r>
            <a:r>
              <a:rPr lang="es-CL" sz="1600" dirty="0"/>
              <a:t>de Medio </a:t>
            </a:r>
            <a:r>
              <a:rPr lang="es-CL" sz="1600" dirty="0" smtClean="0"/>
              <a:t>Ambiente  </a:t>
            </a:r>
            <a:r>
              <a:rPr lang="es-CL" sz="1600" dirty="0" smtClean="0"/>
              <a:t>con </a:t>
            </a:r>
            <a:r>
              <a:rPr lang="es-CL" sz="1600" dirty="0" smtClean="0"/>
              <a:t>mayor avance </a:t>
            </a:r>
            <a:r>
              <a:rPr lang="es-CL" sz="1600" dirty="0" smtClean="0"/>
              <a:t> 61,5% </a:t>
            </a:r>
            <a:r>
              <a:rPr lang="es-CL" sz="1600" dirty="0" smtClean="0"/>
              <a:t>respecto al presupuesto vigente, </a:t>
            </a:r>
            <a:r>
              <a:rPr lang="es-CL" sz="1600" dirty="0" smtClean="0"/>
              <a:t> el SEA alcanzó </a:t>
            </a:r>
            <a:r>
              <a:rPr lang="es-CL" sz="1600" dirty="0" smtClean="0"/>
              <a:t>un gasto equivalente el </a:t>
            </a:r>
            <a:r>
              <a:rPr lang="es-CL" sz="1600" dirty="0" smtClean="0"/>
              <a:t> 60,1% ,  </a:t>
            </a:r>
            <a:r>
              <a:rPr lang="es-CL" sz="1600" dirty="0" smtClean="0"/>
              <a:t>y la Subsecretaría del Medio Ambiente </a:t>
            </a:r>
            <a:r>
              <a:rPr lang="es-CL" sz="1600" dirty="0" smtClean="0"/>
              <a:t>53,3% </a:t>
            </a:r>
            <a:r>
              <a:rPr lang="es-CL" sz="1600" dirty="0" smtClean="0"/>
              <a:t>de ejecución </a:t>
            </a:r>
            <a:r>
              <a:rPr lang="es-CL" sz="1600" dirty="0" smtClean="0"/>
              <a:t>todas respecto </a:t>
            </a:r>
            <a:r>
              <a:rPr lang="es-CL" sz="1600" dirty="0" smtClean="0"/>
              <a:t>al vigente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Respecto a al comparación 2016-2017 no se observan diferencias significativas.</a:t>
            </a:r>
            <a:endParaRPr lang="es-CL" sz="1600" dirty="0" smtClean="0"/>
          </a:p>
          <a:p>
            <a:pPr algn="just"/>
            <a:endParaRPr lang="es-CL" sz="1600" dirty="0" smtClean="0"/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2016 - Agosto2017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066384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enero-agosto años 2016-2017</a:t>
            </a:r>
            <a:endParaRPr lang="es-CL" sz="1200" b="1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413278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85408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628801"/>
            <a:ext cx="776446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060848"/>
            <a:ext cx="7856537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48872" cy="477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11300"/>
            <a:ext cx="8004263" cy="458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54200"/>
            <a:ext cx="7848871" cy="416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462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AGOSTO 2017 PARTIDA 25: MINISTERIO DE MEDIO AMBIENTE</vt:lpstr>
      <vt:lpstr>EJECUCIÓN PRESUPUESTARIA DE GASTOS ACUMULADA A AGOSTO DE 2017  PARTIDA 25 MINISTERIO DEL MEDIO AMBIENTE</vt:lpstr>
      <vt:lpstr>Ejecución Presupuestaria de Gastos Acumulada a Agosto 2016 - Agosto2017  Ministerio de Medio Ambiente</vt:lpstr>
      <vt:lpstr>EJECUCIÓN PRESUPUESTARIA DE GASTOS ACUMULADA A AGOSTO 2017  PARTIDA 25 MINISTERIO DEL MEDIO AMBIENTE</vt:lpstr>
      <vt:lpstr>EJECUCIÓN PRESUPUESTARIA DE GASTOS ACUMULADA A AGOSTO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123</cp:revision>
  <cp:lastPrinted>2016-07-14T20:27:16Z</cp:lastPrinted>
  <dcterms:created xsi:type="dcterms:W3CDTF">2016-06-23T13:38:47Z</dcterms:created>
  <dcterms:modified xsi:type="dcterms:W3CDTF">2017-12-12T15:24:40Z</dcterms:modified>
</cp:coreProperties>
</file>