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7" r:id="rId5"/>
    <p:sldId id="264" r:id="rId6"/>
    <p:sldId id="263" r:id="rId7"/>
    <p:sldId id="302" r:id="rId8"/>
    <p:sldId id="303" r:id="rId9"/>
    <p:sldId id="299" r:id="rId10"/>
    <p:sldId id="300" r:id="rId11"/>
    <p:sldId id="301" r:id="rId12"/>
    <p:sldId id="304" r:id="rId13"/>
    <p:sldId id="305" r:id="rId14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AGOSTO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360613"/>
            <a:ext cx="8076272" cy="3372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916832"/>
            <a:ext cx="754380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436813"/>
            <a:ext cx="7429500" cy="3368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agosto 2017 un 46% de ejecución del presupuesto inicial y  44,2% del presupuesto vigente. El presupuesto vigente aumentó en  M$2.938.047, equivalente a un 4,1% del presupuesto inicial.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50,4% </a:t>
            </a:r>
            <a:r>
              <a:rPr lang="es-CL" sz="1600" dirty="0"/>
              <a:t>del presupuesto </a:t>
            </a:r>
            <a:r>
              <a:rPr lang="es-CL" sz="1600" dirty="0" smtClean="0"/>
              <a:t>vigente a agosto 2017, </a:t>
            </a:r>
            <a:r>
              <a:rPr lang="es-CL" sz="1600" dirty="0"/>
              <a:t>el Plan Nacional de Geología </a:t>
            </a:r>
            <a:r>
              <a:rPr lang="es-CL" sz="1600" dirty="0" smtClean="0"/>
              <a:t>logró un 68%; seguido por </a:t>
            </a:r>
            <a:r>
              <a:rPr lang="es-CL" sz="1600" dirty="0"/>
              <a:t>Programa de Seguridad Minera llegó </a:t>
            </a:r>
            <a:r>
              <a:rPr lang="es-CL" sz="1600" dirty="0" smtClean="0"/>
              <a:t>a un 65%; y COCHILCO con 59,6% de ejecución de los correspondientes presupuestos vigentes. La menor tasa correspondió a Fomento a la Pequeña Minería con 24,1% de ejecución.</a:t>
            </a:r>
          </a:p>
          <a:p>
            <a:pPr algn="just"/>
            <a:r>
              <a:rPr lang="es-CL" sz="1600" dirty="0" smtClean="0"/>
              <a:t>Todos los programas modificaron sus presupuestos, siendo la mayor  tasa de incremento la observada en el programa  Plan Nacional de Geología con 13,3% de incremento, y la menor de 0,8% correspondió al programa Fomento de la Pequeña y Mediana Minería.</a:t>
            </a:r>
          </a:p>
          <a:p>
            <a:pPr algn="just"/>
            <a:r>
              <a:rPr lang="es-CL" sz="1600" dirty="0" smtClean="0"/>
              <a:t>En cuanto a la comparación con la ejecución observada en 2016, se observa una menor tasa de gastos en 2017, que se intensifica a partir de marzo 2017, así en 2016 la tasa promedio de ejecución mensual fue de 8,6% y en 2017 sólo llega al 5,7%. Asimismo, a agosto 2016 la tasa de gasto acumulado fue de 65% y en 2017 sólo a 44%, teniendo en consideración que el presupuesto 2017 es un 55% menor en términos nominales que el presupuesto 2016.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2016-AGOSTO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07726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588761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enero-AGOSTO años 2016-2017</a:t>
            </a:r>
            <a:endParaRPr lang="es-CL" sz="1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291450"/>
            <a:ext cx="4292511" cy="33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291449"/>
            <a:ext cx="3816424" cy="33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43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452688"/>
            <a:ext cx="7962900" cy="292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AGOSTO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772817"/>
            <a:ext cx="769620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717674"/>
            <a:ext cx="7323137" cy="43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984374"/>
            <a:ext cx="7704856" cy="3964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844824"/>
            <a:ext cx="793225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84887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1944</TotalTime>
  <Words>605</Words>
  <Application>Microsoft Office PowerPoint</Application>
  <PresentationFormat>Presentación en pantalla (4:3)</PresentationFormat>
  <Paragraphs>53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PRESUPUESTARIA DE GASTOS ACUMULADA AGOSTO 2017 PARTIDA 17: MINISTERIO DE MINERIA</vt:lpstr>
      <vt:lpstr>EJECUCIÓN PRESUPUESTARIA DE GASTOS ACUMULADA A AGOSTO DE 2017  PARTIDA 17 MINISTERIO DE MINERIA</vt:lpstr>
      <vt:lpstr>Ejecución Presupuestaria de Gastos Acumulada a AGOSTO 2016-AGOSTO 2017  PARTIDA 17 MINISTERIO DE MINERIA</vt:lpstr>
      <vt:lpstr>EJECUCIÓN PRESUPUESTARIA DE GASTOS ACUMULADA A AGOSTO 2017  PARTIDA 17 MINISTERIO DE MINERIA</vt:lpstr>
      <vt:lpstr>EJECUCIÓN PRESUPUESTARIA DE GASTOS ACUMULADA A AGOSTO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140</cp:revision>
  <cp:lastPrinted>2016-07-14T20:27:16Z</cp:lastPrinted>
  <dcterms:created xsi:type="dcterms:W3CDTF">2016-06-23T13:38:47Z</dcterms:created>
  <dcterms:modified xsi:type="dcterms:W3CDTF">2017-12-15T12:29:16Z</dcterms:modified>
</cp:coreProperties>
</file>