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AGOSTO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agosto 2017 un 54,9% del presupuesto vigente y 55,6% 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M$560.966.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56,4% </a:t>
            </a:r>
            <a:r>
              <a:rPr lang="es-CL" sz="1600" dirty="0"/>
              <a:t>del presupuesto </a:t>
            </a:r>
            <a:r>
              <a:rPr lang="es-CL" sz="1600" dirty="0" smtClean="0"/>
              <a:t>vigente a agosto 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63,6% 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 52,2%,  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 59,5% y Administración de Bienes un 50,1% de ejecución respecto al presupuesto vigente a agosto.  </a:t>
            </a:r>
          </a:p>
          <a:p>
            <a:pPr algn="just"/>
            <a:r>
              <a:rPr lang="es-CL" sz="1600" dirty="0" smtClean="0"/>
              <a:t>Las tasas de ejecución mensual y acumulada fueron mayores en 2016 comparada con las observadas en 2017 en el período enero-agosto.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AGOSTO 2016-AGOSTO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enero-agosto 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08422"/>
            <a:ext cx="4176464" cy="34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08422"/>
            <a:ext cx="3744416" cy="346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727127"/>
            <a:ext cx="8014915" cy="393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AGOSTO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2071688"/>
            <a:ext cx="6773863" cy="337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1800"/>
            <a:ext cx="7489825" cy="431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4363"/>
            <a:ext cx="7489825" cy="41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776"/>
            <a:ext cx="7489825" cy="490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38338"/>
            <a:ext cx="7489825" cy="3866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485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AGOSTO 2017 PARTIDA 14: MINISTERIO DE BIENES NACIONALES</vt:lpstr>
      <vt:lpstr>EJECUCIÓN PRESUPUESTARIA DE GASTOS ACUMULADA A AGOSTO DE 2017  PARTIDA 14 MINISTERIO DE BIENES NACIONALES</vt:lpstr>
      <vt:lpstr>Ejecución Presupuestaria de Gastos Acumulada a AGOSTO 2016-AGOSTO 2017  Ministerio de Bienes Nacionales</vt:lpstr>
      <vt:lpstr>EJECUCIÓN PRESUPUESTARIA DE GASTOS ACUMULADA A AGOSTO 2017  PARTIDA 14 MINISTERIO DE BIENES NACIONALES</vt:lpstr>
      <vt:lpstr>EJECUCIÓN PRESUPUESTARIA DE GASTOS ACUMULADA A AGOSTO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129</cp:revision>
  <cp:lastPrinted>2016-07-14T20:27:16Z</cp:lastPrinted>
  <dcterms:created xsi:type="dcterms:W3CDTF">2016-06-23T13:38:47Z</dcterms:created>
  <dcterms:modified xsi:type="dcterms:W3CDTF">2017-12-15T12:16:48Z</dcterms:modified>
</cp:coreProperties>
</file>