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4" r:id="rId6"/>
    <p:sldId id="303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Agosto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octubre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931227"/>
              </p:ext>
            </p:extLst>
          </p:nvPr>
        </p:nvGraphicFramePr>
        <p:xfrm>
          <a:off x="414336" y="1636737"/>
          <a:ext cx="8212759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Hoja de cálculo" r:id="rId3" imgW="8020185" imgH="4600575" progId="Excel.Sheet.8">
                  <p:embed/>
                </p:oleObj>
              </mc:Choice>
              <mc:Fallback>
                <p:oleObj name="Hoja de cálculo" r:id="rId3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636737"/>
                        <a:ext cx="8212759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411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330466"/>
              </p:ext>
            </p:extLst>
          </p:nvPr>
        </p:nvGraphicFramePr>
        <p:xfrm>
          <a:off x="414336" y="1743075"/>
          <a:ext cx="821079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43075"/>
                        <a:ext cx="821079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un alza de $5.656 millones respecto a la Ley de Presupuestos, llegando a $547.281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</a:t>
            </a:r>
            <a:r>
              <a:rPr lang="es-CL" sz="1600" dirty="0" smtClean="0"/>
              <a:t>Agosto </a:t>
            </a:r>
            <a:r>
              <a:rPr lang="es-CL" sz="1600" dirty="0"/>
              <a:t>de 2017, finalizó en </a:t>
            </a:r>
            <a:r>
              <a:rPr lang="es-CL" sz="1600" dirty="0" smtClean="0"/>
              <a:t>$331.330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60% </a:t>
            </a:r>
            <a:r>
              <a:rPr lang="es-CL" sz="1600" dirty="0"/>
              <a:t>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</a:t>
            </a:r>
            <a:r>
              <a:rPr lang="es-CL" sz="1600" dirty="0" smtClean="0">
                <a:latin typeface="+mn-lt"/>
              </a:rPr>
              <a:t>Agosto </a:t>
            </a:r>
            <a:r>
              <a:rPr lang="es-CL" sz="1600" dirty="0" smtClean="0">
                <a:latin typeface="+mn-lt"/>
              </a:rPr>
              <a:t>de 2017 la ejecución es </a:t>
            </a:r>
            <a:r>
              <a:rPr lang="es-CL" sz="1600" dirty="0" smtClean="0">
                <a:latin typeface="+mn-lt"/>
              </a:rPr>
              <a:t>6 </a:t>
            </a:r>
            <a:r>
              <a:rPr lang="es-CL" sz="1600" dirty="0" smtClean="0">
                <a:latin typeface="+mn-lt"/>
              </a:rPr>
              <a:t>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</a:t>
            </a:r>
            <a:r>
              <a:rPr lang="es-CL" sz="1600" dirty="0" smtClean="0">
                <a:latin typeface="+mn-lt"/>
              </a:rPr>
              <a:t>29.715 </a:t>
            </a:r>
            <a:r>
              <a:rPr lang="es-CL" sz="1600" dirty="0" smtClean="0">
                <a:latin typeface="+mn-lt"/>
              </a:rPr>
              <a:t>millones </a:t>
            </a:r>
            <a:r>
              <a:rPr lang="es-CL" sz="1600" dirty="0" smtClean="0">
                <a:latin typeface="+mn-lt"/>
              </a:rPr>
              <a:t>(34</a:t>
            </a:r>
            <a:r>
              <a:rPr lang="es-CL" sz="1600" dirty="0" smtClean="0">
                <a:latin typeface="+mn-lt"/>
              </a:rPr>
              <a:t>% 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</a:t>
            </a:r>
            <a:r>
              <a:rPr lang="es-CL" sz="1600" dirty="0" smtClean="0"/>
              <a:t>64%.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/>
          </a:p>
          <a:p>
            <a:pPr lvl="0"/>
            <a:r>
              <a:rPr lang="es-CL" sz="1600" dirty="0" smtClean="0"/>
              <a:t>	- Programa de Formación: 35%</a:t>
            </a:r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60%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37%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</a:t>
            </a:r>
            <a:r>
              <a:rPr lang="es-CL" sz="1600"/>
              <a:t>: </a:t>
            </a:r>
            <a:r>
              <a:rPr lang="es-CL" sz="1600" smtClean="0"/>
              <a:t>25%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7"/>
            <a:ext cx="3997126" cy="260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479" y="2132857"/>
            <a:ext cx="4000345" cy="260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8801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129123"/>
              </p:ext>
            </p:extLst>
          </p:nvPr>
        </p:nvGraphicFramePr>
        <p:xfrm>
          <a:off x="467544" y="1988840"/>
          <a:ext cx="814055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Hoja de cálculo" r:id="rId3" imgW="7410585" imgH="2123985" progId="Excel.Sheet.8">
                  <p:embed/>
                </p:oleObj>
              </mc:Choice>
              <mc:Fallback>
                <p:oleObj name="Hoja de cálculo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4055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42391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839071"/>
              </p:ext>
            </p:extLst>
          </p:nvPr>
        </p:nvGraphicFramePr>
        <p:xfrm>
          <a:off x="402029" y="2060848"/>
          <a:ext cx="820607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Hoja de cálculo" r:id="rId4" imgW="7724843" imgH="1228725" progId="Excel.Sheet.8">
                  <p:embed/>
                </p:oleObj>
              </mc:Choice>
              <mc:Fallback>
                <p:oleObj name="Hoja de cálculo" r:id="rId4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9" y="2060848"/>
                        <a:ext cx="8206070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8478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742589"/>
              </p:ext>
            </p:extLst>
          </p:nvPr>
        </p:nvGraphicFramePr>
        <p:xfrm>
          <a:off x="414337" y="1844824"/>
          <a:ext cx="821079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844824"/>
                        <a:ext cx="8210798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18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404761"/>
              </p:ext>
            </p:extLst>
          </p:nvPr>
        </p:nvGraphicFramePr>
        <p:xfrm>
          <a:off x="539552" y="1916832"/>
          <a:ext cx="8076271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916832"/>
                        <a:ext cx="8076271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528</Words>
  <Application>Microsoft Office PowerPoint</Application>
  <PresentationFormat>Presentación en pantalla (4:3)</PresentationFormat>
  <Paragraphs>60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Agosto de 2017 Partida 03: PODER JUDICIAL</vt:lpstr>
      <vt:lpstr>Ejecución Presupuestaria de Gastos Acumulada al Mes de Agosto de 2017  Poder Judicial</vt:lpstr>
      <vt:lpstr>Ejecución Presupuestaria de Gastos Acumulada al Mes de Agosto de 2017  Poder Judicial</vt:lpstr>
      <vt:lpstr>Ejecución Presupuestaria de Gastos Acumulada al Mes de Agosto de 2017  Poder Judicial</vt:lpstr>
      <vt:lpstr>Ejecución Presupuestaria de Gastos Acumulada al Mes de Agosto de 2017  Poder Judicial</vt:lpstr>
      <vt:lpstr>Ejecución Presupuestaria de Gastos Acumulada al Mes de Agosto de 2017  Partida 03 Poder Judicial</vt:lpstr>
      <vt:lpstr>Ejecución Presupuestaria de Gastos Acumulada al Mes de Agosto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102</cp:revision>
  <cp:lastPrinted>2016-07-04T14:42:46Z</cp:lastPrinted>
  <dcterms:created xsi:type="dcterms:W3CDTF">2016-06-23T13:38:47Z</dcterms:created>
  <dcterms:modified xsi:type="dcterms:W3CDTF">2017-11-02T16:48:03Z</dcterms:modified>
</cp:coreProperties>
</file>