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AGOSTO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se incrementó en  M$2.057.017 a agosto, </a:t>
            </a:r>
            <a:r>
              <a:rPr lang="es-CL" sz="1600" dirty="0"/>
              <a:t>este incremento </a:t>
            </a:r>
            <a:r>
              <a:rPr lang="es-CL" sz="1600" dirty="0" smtClean="0"/>
              <a:t>se distribuyó en M$1.436.681 </a:t>
            </a:r>
            <a:r>
              <a:rPr lang="es-CL" sz="1600" dirty="0"/>
              <a:t>para la Cámara, </a:t>
            </a:r>
            <a:r>
              <a:rPr lang="es-CL" sz="1600" dirty="0" smtClean="0"/>
              <a:t> M$565.084 de incremento en </a:t>
            </a:r>
            <a:r>
              <a:rPr lang="es-CL" sz="1600" dirty="0"/>
              <a:t>el presupuesto del Senado; </a:t>
            </a:r>
            <a:r>
              <a:rPr lang="es-CL" sz="1600" dirty="0" smtClean="0"/>
              <a:t>M$53.367 </a:t>
            </a:r>
            <a:r>
              <a:rPr lang="es-CL" sz="1600" dirty="0"/>
              <a:t>a </a:t>
            </a:r>
            <a:r>
              <a:rPr lang="es-CL" sz="1600" dirty="0" smtClean="0"/>
              <a:t>BCN; y M$1.885 al Consejo Resolutivo de Asignaciones Parlamentarias. La </a:t>
            </a:r>
            <a:r>
              <a:rPr lang="es-CL" sz="1600" dirty="0"/>
              <a:t>ejecución </a:t>
            </a:r>
            <a:r>
              <a:rPr lang="es-CL" sz="1600" dirty="0" smtClean="0"/>
              <a:t>de la Partida alcanzó </a:t>
            </a:r>
            <a:r>
              <a:rPr lang="es-CL" sz="1600" dirty="0"/>
              <a:t>el </a:t>
            </a:r>
            <a:r>
              <a:rPr lang="es-CL" sz="1600" dirty="0" smtClean="0"/>
              <a:t> 62,9%  del presupuesto vigente.</a:t>
            </a:r>
            <a:endParaRPr lang="es-CL" sz="1600" dirty="0"/>
          </a:p>
          <a:p>
            <a:pPr algn="just"/>
            <a:r>
              <a:rPr lang="es-CL" sz="1600" dirty="0"/>
              <a:t>La distribución </a:t>
            </a:r>
            <a:r>
              <a:rPr lang="es-CL" sz="1600" dirty="0" smtClean="0"/>
              <a:t>inicial del </a:t>
            </a:r>
            <a:r>
              <a:rPr lang="es-CL" sz="1600" dirty="0"/>
              <a:t>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 63,7%, </a:t>
            </a:r>
            <a:r>
              <a:rPr lang="es-CL" sz="1600" dirty="0"/>
              <a:t>Cámara </a:t>
            </a:r>
            <a:r>
              <a:rPr lang="es-CL" sz="1600" dirty="0" smtClean="0"/>
              <a:t> 63,1%,  </a:t>
            </a:r>
            <a:r>
              <a:rPr lang="es-CL" sz="1600" dirty="0"/>
              <a:t>Biblioteca del Congreso </a:t>
            </a:r>
            <a:r>
              <a:rPr lang="es-CL" sz="1600" dirty="0" smtClean="0"/>
              <a:t> 59,9%,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55,5% de gasto devengado (valores aproximados).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2016-AGOSTO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enero-agosto años 2016-2017</a:t>
            </a:r>
            <a:endParaRPr lang="es-CL" sz="12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32479"/>
            <a:ext cx="4041760" cy="3284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30" y="2232479"/>
            <a:ext cx="4154230" cy="3284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44700"/>
            <a:ext cx="7852523" cy="347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AGOSTO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060848"/>
            <a:ext cx="8123237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AGOSTO 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632847" cy="450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AGOSTO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44824"/>
            <a:ext cx="8148280" cy="3952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AGOSTO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477963"/>
            <a:ext cx="7560840" cy="439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AGOSTO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1"/>
            <a:ext cx="792087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521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AGOSTO 2017 PARTIDA 02: CONGRESO NACIONAL</vt:lpstr>
      <vt:lpstr>EJECUCIÓN PRESUPUESTARIA DE GASTOS AGOSTO 2017   CONGRESO NACIONAL</vt:lpstr>
      <vt:lpstr>Ejecución Presupuestaria de Gastos Acumulada a AGOSTO 2016-AGOSTO 2017   CONGRESO NACIONAL</vt:lpstr>
      <vt:lpstr>EJECUCIÓN PRESUPUESTARIA DE GASTOS A AGOSTO 2017  CONGRESO NACIONAL</vt:lpstr>
      <vt:lpstr>EJECUCIÓN PRESUPUESTARIA DE GASTOS AGOSTO 2017  RESUMEN POR CAPÍTULOS CONGRESO NACIONAL</vt:lpstr>
      <vt:lpstr>Presentación de PowerPoint</vt:lpstr>
      <vt:lpstr>EJECUCIÓN PRESUPUESTARIA DE GASTOS AGOSTO 2017 CAPÍTULO 02. PROGRAMA 01. CÁMARA DE DIPUTADOS</vt:lpstr>
      <vt:lpstr>EJECUCIÓN PRESUPUESTARIA DE GASTOS AGOSTO 2017 CAPÍTULO 03. PROGRAMA 01. BIBLIOTECA DEL CONGRESO</vt:lpstr>
      <vt:lpstr>EJECUCIÓN PRESUPUESTARIA DE GASTOS AGOSTO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111</cp:revision>
  <cp:lastPrinted>2016-07-04T14:42:46Z</cp:lastPrinted>
  <dcterms:created xsi:type="dcterms:W3CDTF">2016-06-23T13:38:47Z</dcterms:created>
  <dcterms:modified xsi:type="dcterms:W3CDTF">2017-12-15T12:16:00Z</dcterms:modified>
</cp:coreProperties>
</file>