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8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Agosto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Agosto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/>
              <a:t>agosto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$1.342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10,1%, superior al 7,2% de ejecución del mismo mes del año anterior. 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asciende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/>
              <a:t>$</a:t>
            </a:r>
            <a:r>
              <a:rPr lang="es-CL" sz="1600" b="1" dirty="0" smtClean="0"/>
              <a:t>12.842 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67,2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de la ley </a:t>
            </a:r>
            <a:r>
              <a:rPr lang="es-CL" sz="1600" dirty="0" smtClean="0"/>
              <a:t>inicial.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 que contempla un aumento de $1.571 millones. Este mayor presupuesto se destinó a: incremento de $976 millones en Deuda Flotante producto de operaciones del año anterior, $348 millones en gastos en Personal, y se agregó el ítem Vehículos con $102 millones, $114 millones en Prestaciones de Seguridad Social, $8 millones para poyo Actividades Presidenciales y $21 millones en Máquinas y Equipos.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$2.666 millones, equivalente a un 63% de avance.</a:t>
            </a:r>
            <a:endParaRPr lang="es-CL" sz="1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060848"/>
            <a:ext cx="4105399" cy="275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2055759"/>
            <a:ext cx="3981127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20.678.511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12.842.454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7.405.408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4.697.652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4.124.087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2.666.008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04851" y="1942624"/>
          <a:ext cx="7734298" cy="3841115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20.678.511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12.842.454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7.405.408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4.697.652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4.124.087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2.666.008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2.666.008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2.666.008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639</Words>
  <Application>Microsoft Office PowerPoint</Application>
  <PresentationFormat>Presentación en pantalla (4:3)</PresentationFormat>
  <Paragraphs>280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Agosto de 2017 Partida 01: PRESIDENCIA DE LA REPÚBLICA</vt:lpstr>
      <vt:lpstr>Ejecución Presupuestaria de Gastos Acumulada al mes de Agosto de 2017  Presidencia de la República</vt:lpstr>
      <vt:lpstr>Presentación de PowerPoint</vt:lpstr>
      <vt:lpstr>Ejecución Presupuestaria de Gastos Acumulada al mes de Agosto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151</cp:revision>
  <cp:lastPrinted>2017-05-05T14:22:30Z</cp:lastPrinted>
  <dcterms:created xsi:type="dcterms:W3CDTF">2016-06-23T13:38:47Z</dcterms:created>
  <dcterms:modified xsi:type="dcterms:W3CDTF">2017-12-05T21:00:59Z</dcterms:modified>
</cp:coreProperties>
</file>