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74" d="100"/>
          <a:sy n="74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3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7"/>
            <a:ext cx="8210799" cy="446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567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652091"/>
            <a:ext cx="8238911" cy="260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54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43883"/>
            <a:ext cx="8229600" cy="439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04: SERVICIO DE LA DEUDA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86345" y="645333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5" y="4581128"/>
            <a:ext cx="8210799" cy="18722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9BCACA3-AF59-4F7B-9AEC-2189DCB45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96108"/>
            <a:ext cx="8210799" cy="213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215891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459" y="666189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00" y="1556792"/>
            <a:ext cx="8261800" cy="51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65762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10" y="1700809"/>
            <a:ext cx="8212025" cy="29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06: FONDO DE RESERVA DE PENSIONES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340768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abril 2017 de Fondo FRP en millones de dólares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699568"/>
            <a:ext cx="3726997" cy="149932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5" y="3792909"/>
            <a:ext cx="8210799" cy="200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07: FONDO DE ESTABILIZACIÓN ECONÓMICA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abril 2017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034" y="1910320"/>
            <a:ext cx="3555401" cy="14046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3787799"/>
            <a:ext cx="8210799" cy="245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2871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08: FONDO PARA LA EDUCACIÓN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0094" y="404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94" y="1597787"/>
            <a:ext cx="8192641" cy="168932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4" y="4413820"/>
            <a:ext cx="8183330" cy="18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09: FONDO DE APOYO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099"/>
            <a:ext cx="8210799" cy="437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moneda nacional, </a:t>
            </a:r>
            <a:r>
              <a:rPr lang="es-CL" sz="1600" dirty="0"/>
              <a:t>la ejecución de la Partida Tesoro Público acumulada al mes de abril, </a:t>
            </a:r>
            <a:r>
              <a:rPr lang="es-CL" sz="1600" b="1" dirty="0"/>
              <a:t>ascendió a 34,4% </a:t>
            </a:r>
            <a:r>
              <a:rPr lang="es-CL" sz="1600" dirty="0"/>
              <a:t>respecto del presupuesto vigente.  Dentro del presupuesto de ésta Partida, el 82%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reducciones por </a:t>
            </a:r>
            <a:r>
              <a:rPr lang="es-CL" sz="1600" b="1" dirty="0"/>
              <a:t>$18.870 millones</a:t>
            </a:r>
            <a:r>
              <a:rPr lang="es-CL" sz="1600" dirty="0"/>
              <a:t>, afectando al subtítulo 24 “transferencias corrientes” que disminuye $75.872 millones, mientras se registran incrementos en el subtítulo 27 “aporte fiscal libre”, por $55.186 millones y en el subtítulo 33 “transferencias de capital”, por $1.815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abril alcanzó un 263,8%,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30 “Adquisición de Activos Financieros”, presentó una ejecución de 439,1%.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destacan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10: FONDO PARA DIAGNÓSTICOS Y TRATAMIENTOS DE ALTO COSTO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2017 del Fondo en millones de dólares (información trimestral)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339" y="2014744"/>
            <a:ext cx="3180706" cy="13426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93" y="4221088"/>
            <a:ext cx="8238911" cy="176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$342.572 millones ejecutados, equivalente a un 30,6%, donde las principales erogaciones correspondieron a transferencias por $152.149 millones para el “Fondo Único de Prestaciones Familiares y Subsidios de Cesantía”; $87.072 millones para el “Fondo Nacional de Subsidio Familiar”; $22.783 millones para el “Fondo Único de Prestaciones Familiares y Subsidios de Cesantía”; y, $22.126 millones para la “Bonificación por Inversiones de Riego y Drenaje Ley N°18.450”, que en conjunto representan el 86%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64,2% de ejecución, explicado por el nivel de erogación del subtítulo 30 “adquisición de activos financieros” (ítem compra de títulos y valores), que alcanza los $1.555.679 millones por sobre el presupuesto inicial y vigente de dicha asignación, representando a su vez el 70%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con un </a:t>
            </a:r>
            <a:r>
              <a:rPr lang="es-CL" sz="1600" b="1" dirty="0"/>
              <a:t>gasto de 44,7% en moneda nacional</a:t>
            </a:r>
            <a:r>
              <a:rPr lang="es-CL" sz="1600" dirty="0"/>
              <a:t>, explicado por la ejecución en “amortización deuda interna” que alcanza los $382.534 millones e “intereses deuda interna” por $516.799 millones</a:t>
            </a:r>
            <a:r>
              <a:rPr lang="es-CL" sz="1600" dirty="0">
                <a:solidFill>
                  <a:prstClr val="black"/>
                </a:solidFill>
              </a:rPr>
              <a:t>.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49,4%,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30,5%, destacando las transferencias efectuadas al Ministerio de Desarrollo Social y al Ministerio de la Mujer y la Equidad de Género, con un 44% y 52,6% respectivamente,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AutoNum type="alphaLcParenR"/>
              <a:tabLst>
                <a:tab pos="722313" algn="l"/>
              </a:tabLs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abril por </a:t>
            </a:r>
            <a:r>
              <a:rPr lang="es-CL" sz="1600" b="1" dirty="0"/>
              <a:t>US$14.209,3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US$9.233,9 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dispone de un saldo acumulado a diciembre de </a:t>
            </a:r>
            <a:r>
              <a:rPr lang="es-CL" sz="1600" b="1" dirty="0"/>
              <a:t>$150.301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abril.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999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5941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9"/>
            <a:ext cx="8229601" cy="229917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4562920"/>
            <a:ext cx="8210800" cy="179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50, Resumen por Programa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57301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14337" y="59441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72464" cy="187220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6" y="4316388"/>
            <a:ext cx="8272464" cy="162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0665" y="642835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02: SUBSIDIOS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700808"/>
            <a:ext cx="8210799" cy="475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34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24099"/>
            <a:ext cx="8238911" cy="461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00808"/>
            <a:ext cx="8210798" cy="46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</TotalTime>
  <Words>1180</Words>
  <Application>Microsoft Office PowerPoint</Application>
  <PresentationFormat>Presentación en pantalla (4:3)</PresentationFormat>
  <Paragraphs>99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PRESUPUESTARIA DE GASTOS ACUMULADA al mes de Abril de 2017 Partida 50: TESORO PÚBLICO</vt:lpstr>
      <vt:lpstr>Ejecución Presupuestaria de Gastos Acumulada al mes de Abril de 2017  Tesoro Público</vt:lpstr>
      <vt:lpstr>Ejecución Presupuestaria de Gastos Acumulada al mes de Abril de 2017  Tesoro Público</vt:lpstr>
      <vt:lpstr>Ejecución Presupuestaria de Gastos Acumulada al mes de Abril de 2017  Tesoro Público</vt:lpstr>
      <vt:lpstr>Ejecución Presupuestaria de Gastos Acumulada al mes de Abril de 2017  Tesoro Público</vt:lpstr>
      <vt:lpstr>Ejecución Presupuestaria de Gastos Acumulada al mes de Abril de 2017  Partida 50, Resumen por Programa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195</cp:revision>
  <cp:lastPrinted>2016-08-01T14:19:25Z</cp:lastPrinted>
  <dcterms:created xsi:type="dcterms:W3CDTF">2016-06-23T13:38:47Z</dcterms:created>
  <dcterms:modified xsi:type="dcterms:W3CDTF">2017-07-03T19:39:54Z</dcterms:modified>
</cp:coreProperties>
</file>