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1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abril, el Servicio Electoral registró una ejecución que ascendió a </a:t>
            </a:r>
            <a:r>
              <a:rPr lang="es-CL" sz="1600" b="1" dirty="0"/>
              <a:t>$1.468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2,7%</a:t>
            </a:r>
            <a:r>
              <a:rPr lang="es-CL" sz="1600" dirty="0"/>
              <a:t> respecto de la ley inicial, dicha ejecución es consistente con el comportamiento registrado en los primeros cuatro meses del año 2016.  Con ello, la ejecución acumulada a abril de 2017 ascendió a </a:t>
            </a:r>
            <a:r>
              <a:rPr lang="es-CL" sz="1600" b="1" dirty="0"/>
              <a:t>$5.317 millones</a:t>
            </a:r>
            <a:r>
              <a:rPr lang="es-CL" sz="1600" dirty="0"/>
              <a:t>, equivalente a un </a:t>
            </a:r>
            <a:r>
              <a:rPr lang="es-CL" sz="1600" b="1" dirty="0"/>
              <a:t>9,6%</a:t>
            </a:r>
            <a:r>
              <a:rPr lang="es-CL" sz="1600" dirty="0"/>
              <a:t> del presupuesto inicial y de un 7,7% respecto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76%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abril alcanzó un nivel de ejecución de </a:t>
            </a:r>
            <a:r>
              <a:rPr lang="es-CL" sz="1600" b="1" dirty="0"/>
              <a:t>1,6%</a:t>
            </a:r>
            <a:r>
              <a:rPr lang="es-CL" sz="1600" dirty="0"/>
              <a:t>, explicado principalmente por la temporalidad en que se ejecutan dichos recursos.  Por su parte, </a:t>
            </a:r>
            <a:r>
              <a:rPr lang="es-CL" sz="1600" b="1" dirty="0"/>
              <a:t>Elecciones Municipales </a:t>
            </a:r>
            <a:r>
              <a:rPr lang="es-CL" sz="1600" dirty="0"/>
              <a:t>es el programa que presentó el mayor </a:t>
            </a:r>
            <a:r>
              <a:rPr lang="es-CL" sz="1600" b="1" dirty="0"/>
              <a:t>avance con un 67,4%</a:t>
            </a:r>
            <a:r>
              <a:rPr lang="es-CL" sz="1600" dirty="0"/>
              <a:t>, destacando el nivel de ejecución del subtítulo 22 “bienes y servicios de consumo” que registra un avance del 82%.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adquisición de activos no financieros</a:t>
            </a:r>
            <a:r>
              <a:rPr lang="es-CL" sz="1600" dirty="0"/>
              <a:t> con un gasto de 4,4%, mientras que el mayor nivel de ejecución se registra en</a:t>
            </a:r>
            <a:r>
              <a:rPr lang="es-CL" sz="1600" b="1" dirty="0"/>
              <a:t> gastos en personal, con un 20,4%</a:t>
            </a:r>
            <a:r>
              <a:rPr lang="es-CL" sz="1600" dirty="0"/>
              <a:t>, que a su vez representa el 24,5% de los recursos contemplados en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0689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2849"/>
            <a:ext cx="8201486" cy="134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599" y="4439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327000"/>
            <a:ext cx="8260796" cy="469433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16322"/>
            <a:ext cx="3998454" cy="244827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9811" y="1916321"/>
            <a:ext cx="4005325" cy="24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296976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31" y="1724100"/>
            <a:ext cx="8201488" cy="124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1490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030055"/>
            <a:ext cx="8201488" cy="211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29225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2"/>
            <a:ext cx="8201488" cy="100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299708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88974"/>
            <a:ext cx="8210799" cy="100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2724</TotalTime>
  <Words>448</Words>
  <Application>Microsoft Office PowerPoint</Application>
  <PresentationFormat>Presentación en pantalla (4:3)</PresentationFormat>
  <Paragraphs>34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2017 Partida 28: SERVICIO ELECTORAL</vt:lpstr>
      <vt:lpstr>Ejecución Presupuestaria de Gastos Acumulada al mes de Abril de 2017  Servicio Electoral</vt:lpstr>
      <vt:lpstr>Ejecución Presupuestaria de Gastos Acumulada al mes de Abril de 2017  Servicio Electoral</vt:lpstr>
      <vt:lpstr>Ejecución Presupuestaria de Gastos Acumulada al mes de Abril de 2017  Servicio Electoral</vt:lpstr>
      <vt:lpstr>Ejecución Presupuestaria de Gastos Acumulada al mes de Abril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151</cp:revision>
  <cp:lastPrinted>2016-10-11T11:56:42Z</cp:lastPrinted>
  <dcterms:created xsi:type="dcterms:W3CDTF">2016-06-23T13:38:47Z</dcterms:created>
  <dcterms:modified xsi:type="dcterms:W3CDTF">2017-05-31T20:44:14Z</dcterms:modified>
</cp:coreProperties>
</file>