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las que al mes de abril registraron erogaciones del 60,3%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abril ascendió a </a:t>
            </a:r>
            <a:r>
              <a:rPr lang="es-CL" sz="1600" b="1" dirty="0"/>
              <a:t>$1.619 millones</a:t>
            </a:r>
            <a:r>
              <a:rPr lang="es-CL" sz="1600" dirty="0"/>
              <a:t>, es decir, un </a:t>
            </a:r>
            <a:r>
              <a:rPr lang="es-CL" sz="1600" b="1" dirty="0"/>
              <a:t>3,2%</a:t>
            </a:r>
            <a:r>
              <a:rPr lang="es-CL" sz="1600" dirty="0"/>
              <a:t> respecto de la ley inicial, gasto inferior en 2,8 puntos porcentuales respecto a igual mes del año 2016.  Registrando una ejecución acumulada al primer cuatrimestre de 2017 de </a:t>
            </a:r>
            <a:r>
              <a:rPr lang="es-CL" sz="1600" b="1" dirty="0"/>
              <a:t>$24.008 millones</a:t>
            </a:r>
            <a:r>
              <a:rPr lang="es-CL" sz="1600" dirty="0"/>
              <a:t>, equivalente a un </a:t>
            </a:r>
            <a:r>
              <a:rPr lang="es-CL" sz="1600" b="1" dirty="0"/>
              <a:t>46,8%</a:t>
            </a:r>
            <a:r>
              <a:rPr lang="es-CL" sz="1600" dirty="0"/>
              <a:t> del presupuesto inicial que no ha sufrido modificaciones.  Dicha erogación acumulada se encuentra en línea a igual cuatrimestre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abril alcanzaron niveles de ejecución de  41,2% y 47,5%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Subsecretaría de la Mujer y la Equidad de Género es el que presenta el menor avance con un 18,8%, mientras que el programa Mujer y Trabajo es el que presenta la ejecución mayor con un 86,2%.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129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29600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796" y="1789899"/>
            <a:ext cx="4049936" cy="24969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91265"/>
            <a:ext cx="4053136" cy="24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0"/>
            <a:ext cx="827246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450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1"/>
            <a:ext cx="821079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851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31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69" y="1796108"/>
            <a:ext cx="8269731" cy="256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8187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4" y="1988839"/>
            <a:ext cx="8213881" cy="282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491</Words>
  <Application>Microsoft Office PowerPoint</Application>
  <PresentationFormat>Presentación en pantalla (4:3)</PresentationFormat>
  <Paragraphs>40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27: MINISTERIO DE LA MUJER Y LA EQUIDAD DE GÉNERO</vt:lpstr>
      <vt:lpstr>Ejecución Presupuestaria de Gastos Acumulada al mes de Abril de 2017  Ministerio de la Mujer y la Equidad de Género</vt:lpstr>
      <vt:lpstr>Ejecución Presupuestaria de Gastos Acumulada al mes de Abril de 2017  Ministerio de la Mujer y la Equidad de Género</vt:lpstr>
      <vt:lpstr>Ejecución Presupuestaria de Gastos Acumulada al mes de Abril de 2017  Ministerio de la Mujer y la Equidad de Género</vt:lpstr>
      <vt:lpstr>Ejecución Presupuestaria de Gastos Acumulada al mes de Abril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132</cp:revision>
  <cp:lastPrinted>2016-10-11T11:56:42Z</cp:lastPrinted>
  <dcterms:created xsi:type="dcterms:W3CDTF">2016-06-23T13:38:47Z</dcterms:created>
  <dcterms:modified xsi:type="dcterms:W3CDTF">2017-06-15T20:41:29Z</dcterms:modified>
</cp:coreProperties>
</file>