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264" r:id="rId5"/>
    <p:sldId id="299" r:id="rId6"/>
    <p:sldId id="263" r:id="rId7"/>
    <p:sldId id="265" r:id="rId8"/>
    <p:sldId id="267" r:id="rId9"/>
    <p:sldId id="268" r:id="rId10"/>
    <p:sldId id="271" r:id="rId1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0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Abril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27: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junio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Para el año 2017 la Partida presenta un presupuesto aprobado de </a:t>
            </a:r>
            <a:r>
              <a:rPr lang="es-CL" sz="1600" b="1" dirty="0"/>
              <a:t>$51.351 millones</a:t>
            </a:r>
            <a:r>
              <a:rPr lang="es-CL" sz="1600" dirty="0"/>
              <a:t>, de los cuales un 62% se destina a transferencias corrientes, las que al mes de abril registraron erogaciones del 60,3%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ejecución del Ministerio del mes de abril ascendió a </a:t>
            </a:r>
            <a:r>
              <a:rPr lang="es-CL" sz="1600" b="1" dirty="0"/>
              <a:t>$1.619 millones</a:t>
            </a:r>
            <a:r>
              <a:rPr lang="es-CL" sz="1600" dirty="0"/>
              <a:t>, es decir, un </a:t>
            </a:r>
            <a:r>
              <a:rPr lang="es-CL" sz="1600" b="1" dirty="0"/>
              <a:t>3,2%</a:t>
            </a:r>
            <a:r>
              <a:rPr lang="es-CL" sz="1600" dirty="0"/>
              <a:t> respecto de la ley inicial, gasto inferior en 2,8 puntos porcentuales respecto a igual mes del año 2016.  Registrando una ejecución acumulada al primer cuatrimestre de 2017 de </a:t>
            </a:r>
            <a:r>
              <a:rPr lang="es-CL" sz="1600" b="1" dirty="0"/>
              <a:t>$24.008 millones</a:t>
            </a:r>
            <a:r>
              <a:rPr lang="es-CL" sz="1600" dirty="0"/>
              <a:t>, equivalente a un </a:t>
            </a:r>
            <a:r>
              <a:rPr lang="es-CL" sz="1600" b="1" dirty="0"/>
              <a:t>46,8%</a:t>
            </a:r>
            <a:r>
              <a:rPr lang="es-CL" sz="1600" dirty="0"/>
              <a:t> del presupuesto inicial que no ha sufrido modificaciones.  Dicha erogación acumulada se encuentra en línea a igual cuatrimestre del ejercicio anterior.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cuanto a los programas, el 74% del presupuesto vigente, se concentra en el Servicio Nacional de la Mujer y la Equidad de Género (47%) y Prevención y Atención de la Violencia contra las Mujeres (27%), los que al mes de abril alcanzaron niveles de ejecución de  41,2% y 47,5% respectivamente,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Subsecretaría de la Mujer y la Equidad de Género es el que presenta el menor avance con un 18,8%, mientras que el programa Mujer y Trabajo es el que presenta la ejecución mayor con un 86,2%.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la Mujer y la Equidad de Género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321297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724100"/>
            <a:ext cx="8229600" cy="1488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la Mujer y la Equidad de Género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363" y="428688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5536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796" y="1789899"/>
            <a:ext cx="4049936" cy="249699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791265"/>
            <a:ext cx="4053136" cy="249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Abril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27,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316426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724100"/>
            <a:ext cx="8272464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364502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01, Programa 01: SUBSECRETARÍA DE LA MUJER Y LA EQUIDAD DE GÉNERO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88841"/>
            <a:ext cx="8210799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08518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02, Programa 01: SERVICIO NACIONAL DE LA MUJER Y LA EQUIDAD DE GÉNERO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16832"/>
            <a:ext cx="8210799" cy="3168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4486" y="436510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15171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02, Programa 02: MUJER Y TRABAJO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069" y="1796108"/>
            <a:ext cx="8269731" cy="2568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1254" y="481872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02, Programa 03: PREVENCION Y ATENCION DE VIOLENCIA CONTRA LAS MUJERES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254" y="1988839"/>
            <a:ext cx="8213881" cy="282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2209</TotalTime>
  <Words>491</Words>
  <Application>Microsoft Office PowerPoint</Application>
  <PresentationFormat>Presentación en pantalla (4:3)</PresentationFormat>
  <Paragraphs>40</Paragraphs>
  <Slides>9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7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Abril de 2017 Partida 27: MINISTERIO DE LA MUJER Y LA EQUIDAD DE GÉNERO</vt:lpstr>
      <vt:lpstr>Ejecución Presupuestaria de Gastos Acumulada al mes de Abril de 2017  Ministerio de la Mujer y la Equidad de Género</vt:lpstr>
      <vt:lpstr>Ejecución Presupuestaria de Gastos Acumulada al mes de Abril de 2017  Ministerio de la Mujer y la Equidad de Género</vt:lpstr>
      <vt:lpstr>Ejecución Presupuestaria de Gastos Acumulada al mes de Abril de 2017  Ministerio de la Mujer y la Equidad de Género</vt:lpstr>
      <vt:lpstr>Ejecución Presupuestaria de Gastos Acumulada al mes de Abril de 2017  Partida 27,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132</cp:revision>
  <cp:lastPrinted>2016-10-11T11:56:42Z</cp:lastPrinted>
  <dcterms:created xsi:type="dcterms:W3CDTF">2016-06-23T13:38:47Z</dcterms:created>
  <dcterms:modified xsi:type="dcterms:W3CDTF">2017-06-15T20:41:29Z</dcterms:modified>
</cp:coreProperties>
</file>