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abril </a:t>
            </a:r>
            <a:r>
              <a:rPr lang="es-CL" sz="1600" dirty="0" smtClean="0"/>
              <a:t>2017 acumuló una ejecución de </a:t>
            </a:r>
            <a:r>
              <a:rPr lang="es-CL" sz="1600" dirty="0" smtClean="0"/>
              <a:t>25,3% </a:t>
            </a:r>
            <a:r>
              <a:rPr lang="es-CL" sz="1600" dirty="0" smtClean="0"/>
              <a:t>del presupuesto vigente,  si se compara con el presupuesto inicial el gasto acumulado equivale al </a:t>
            </a:r>
            <a:r>
              <a:rPr lang="es-CL" sz="1600" dirty="0" smtClean="0"/>
              <a:t>25% </a:t>
            </a:r>
            <a:r>
              <a:rPr lang="es-CL" sz="1600" dirty="0" smtClean="0"/>
              <a:t>del presupuesto inicial, esta diferencia se debe a que el presupuesto vigente se </a:t>
            </a:r>
            <a:r>
              <a:rPr lang="es-CL" sz="1600" dirty="0" smtClean="0"/>
              <a:t>redujo </a:t>
            </a:r>
            <a:r>
              <a:rPr lang="es-CL" sz="1600" dirty="0" smtClean="0"/>
              <a:t>en </a:t>
            </a:r>
            <a:r>
              <a:rPr lang="es-CL" sz="1600" dirty="0" smtClean="0"/>
              <a:t>M$1.500.000</a:t>
            </a:r>
            <a:r>
              <a:rPr lang="es-CL" sz="1600" dirty="0"/>
              <a:t> </a:t>
            </a:r>
            <a:r>
              <a:rPr lang="es-CL" sz="1600" dirty="0" smtClean="0"/>
              <a:t>(equivalente a una reducción de 1,2% del presupuesto inicial).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abril </a:t>
            </a:r>
            <a:r>
              <a:rPr lang="es-CL" sz="1600" dirty="0" smtClean="0"/>
              <a:t>2017 un </a:t>
            </a:r>
            <a:r>
              <a:rPr lang="es-CL" sz="1600" dirty="0" smtClean="0"/>
              <a:t>24,6% </a:t>
            </a:r>
            <a:r>
              <a:rPr lang="es-CL" sz="1600" dirty="0" smtClean="0"/>
              <a:t>del presupuesto vigente,  este ministerio redujo su presupuesto vigente en </a:t>
            </a:r>
            <a:r>
              <a:rPr lang="es-CL" sz="1600" dirty="0" smtClean="0"/>
              <a:t> 1,1</a:t>
            </a:r>
            <a:r>
              <a:rPr lang="es-CL" sz="1600" dirty="0" smtClean="0"/>
              <a:t>% y eso explica la variación de la tasa de ejecución respecto al presupuesto inicial que fue de </a:t>
            </a:r>
            <a:r>
              <a:rPr lang="es-CL" sz="1600" dirty="0" smtClean="0"/>
              <a:t> 24,4%.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19,8%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abril </a:t>
            </a:r>
            <a:r>
              <a:rPr lang="es-CL" sz="1600" dirty="0" smtClean="0"/>
              <a:t>2017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La comparación con el año 2016 muestra una diferencia aproximada  de 5 puntos porcentuales entre  las tasas de ejecución acumuladas a abril de cada año.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317" y="1513922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54224"/>
            <a:ext cx="3688018" cy="3535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2276871"/>
            <a:ext cx="3671384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151063"/>
            <a:ext cx="8181975" cy="307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551113"/>
            <a:ext cx="7648575" cy="260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865313"/>
            <a:ext cx="7096125" cy="3723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84784"/>
            <a:ext cx="828675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2008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490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ABRIL 2017 PARTIDA 26: MINISTERIO DEL DEPORTE</vt:lpstr>
      <vt:lpstr>EJECUCIÓN PRESUPUESTARIA DE GASTOS ACUMULADA A ABRIL DE 2017  PARTIDA 26 MINISTERIO DEL DEPORTE</vt:lpstr>
      <vt:lpstr>Ejecución Presupuestaria de Gastos Acumulada a abril 2016-abril 2017  PARTIDA 26 MINISTERIO DEL DEPORTE</vt:lpstr>
      <vt:lpstr>EJECUCIÓN PRESUPUESTARIA DE GASTOS ACUMULADA A ABRIL 2017  PARTIDA 26 MINISTERIO DEL DEPORTE</vt:lpstr>
      <vt:lpstr>EJECUCIÓN PRESUPUESTARIA DE GASTOS ACUMULADA A ABRIL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125</cp:revision>
  <cp:lastPrinted>2016-07-14T20:27:16Z</cp:lastPrinted>
  <dcterms:created xsi:type="dcterms:W3CDTF">2016-06-23T13:38:47Z</dcterms:created>
  <dcterms:modified xsi:type="dcterms:W3CDTF">2017-06-22T20:58:45Z</dcterms:modified>
</cp:coreProperties>
</file>