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Abril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el mes </a:t>
            </a:r>
            <a:r>
              <a:rPr lang="es-CL" sz="1600" dirty="0"/>
              <a:t>de </a:t>
            </a:r>
            <a:r>
              <a:rPr lang="es-CL" sz="1600" dirty="0" smtClean="0"/>
              <a:t>abril, </a:t>
            </a:r>
            <a:r>
              <a:rPr lang="es-CL" sz="1600" dirty="0" smtClean="0"/>
              <a:t>el Ministerio presentó una ejecución </a:t>
            </a:r>
            <a:r>
              <a:rPr lang="es-CL" sz="1600" dirty="0" smtClean="0"/>
              <a:t>de </a:t>
            </a:r>
            <a:r>
              <a:rPr lang="es-CL" sz="1600" b="1" dirty="0" smtClean="0"/>
              <a:t>$1.440 millones, equivalente a un 8,8%. Con ello la ejecución acumulada  de la Partida asciende a $4,464 </a:t>
            </a:r>
            <a:r>
              <a:rPr lang="es-CL" sz="1600" b="1" dirty="0" smtClean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27,4%</a:t>
            </a:r>
            <a:r>
              <a:rPr lang="es-CL" sz="1600" dirty="0" smtClean="0"/>
              <a:t> </a:t>
            </a:r>
            <a:r>
              <a:rPr lang="es-CL" sz="1600" dirty="0"/>
              <a:t>respecto </a:t>
            </a:r>
            <a:r>
              <a:rPr lang="es-CL" sz="1600" dirty="0" smtClean="0"/>
              <a:t>de la ley de presupuestos.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 los programas, el </a:t>
            </a:r>
            <a:r>
              <a:rPr lang="es-CL" sz="1600" dirty="0" smtClean="0"/>
              <a:t>57% se </a:t>
            </a:r>
            <a:r>
              <a:rPr lang="es-CL" sz="1600" dirty="0"/>
              <a:t>concentra en la </a:t>
            </a:r>
            <a:r>
              <a:rPr lang="es-CL" sz="1600" b="1" dirty="0"/>
              <a:t>Secretaría General de la Presidencia de la </a:t>
            </a:r>
            <a:r>
              <a:rPr lang="es-CL" sz="1600" b="1" dirty="0" smtClean="0"/>
              <a:t>República, una ejecución equivalente al 34% respecto de la ley inicial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programa </a:t>
            </a:r>
            <a:r>
              <a:rPr lang="es-CL" sz="1600" b="1" dirty="0" smtClean="0"/>
              <a:t>Gobierno Digital </a:t>
            </a:r>
            <a:r>
              <a:rPr lang="es-CL" sz="1600" dirty="0"/>
              <a:t>es el que presenta el </a:t>
            </a:r>
            <a:r>
              <a:rPr lang="es-CL" sz="1600" b="1" dirty="0"/>
              <a:t>menor avance con un </a:t>
            </a:r>
            <a:r>
              <a:rPr lang="es-CL" sz="1600" b="1" dirty="0" smtClean="0"/>
              <a:t>12,9%,  y el Programa Modernización del Estado presenta un 5,4% de avance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b="1" dirty="0" smtClean="0"/>
              <a:t>Consejo de Auditoria Interna General de Gobierno </a:t>
            </a:r>
            <a:r>
              <a:rPr lang="es-CL" sz="1600" dirty="0" smtClean="0"/>
              <a:t>presenta una </a:t>
            </a:r>
            <a:r>
              <a:rPr lang="es-CL" sz="1600" dirty="0"/>
              <a:t>ejecución </a:t>
            </a:r>
            <a:r>
              <a:rPr lang="es-CL" sz="1600" dirty="0" smtClean="0"/>
              <a:t>de 30,3% y el </a:t>
            </a:r>
            <a:r>
              <a:rPr lang="es-CL" sz="1600" b="1" dirty="0" smtClean="0"/>
              <a:t>Consejo de la Infancia </a:t>
            </a:r>
            <a:r>
              <a:rPr lang="es-CL" sz="1600" dirty="0" smtClean="0"/>
              <a:t>alcanzó a 24,8%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4320479" cy="275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20888"/>
            <a:ext cx="4080644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248356"/>
              </p:ext>
            </p:extLst>
          </p:nvPr>
        </p:nvGraphicFramePr>
        <p:xfrm>
          <a:off x="481475" y="2420888"/>
          <a:ext cx="8039098" cy="1638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4.464.364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3.479.610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3.703.780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3.303.780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41490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7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722008"/>
              </p:ext>
            </p:extLst>
          </p:nvPr>
        </p:nvGraphicFramePr>
        <p:xfrm>
          <a:off x="750886" y="2420888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/>
                <a:gridCol w="291977"/>
                <a:gridCol w="2069231"/>
                <a:gridCol w="888627"/>
                <a:gridCol w="787069"/>
                <a:gridCol w="774375"/>
                <a:gridCol w="787069"/>
                <a:gridCol w="774375"/>
                <a:gridCol w="77437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4.464.364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9.412.810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2.978.443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2.768.094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4.464.364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8721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04851" y="2252186"/>
          <a:ext cx="7734298" cy="322199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9.412.810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2.978.443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7.513.135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2.343.979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806450" y="2739231"/>
          <a:ext cx="7531100" cy="2247900"/>
        </p:xfrm>
        <a:graphic>
          <a:graphicData uri="http://schemas.openxmlformats.org/drawingml/2006/table">
            <a:tbl>
              <a:tblPr/>
              <a:tblGrid>
                <a:gridCol w="342755"/>
                <a:gridCol w="279282"/>
                <a:gridCol w="317366"/>
                <a:gridCol w="2132701"/>
                <a:gridCol w="761679"/>
                <a:gridCol w="736290"/>
                <a:gridCol w="675990"/>
                <a:gridCol w="761679"/>
                <a:gridCol w="761679"/>
                <a:gridCol w="76167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2.768.094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910.152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120.211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4766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98500" y="2891631"/>
          <a:ext cx="7747000" cy="1943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971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899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17550" y="3082131"/>
          <a:ext cx="7708900" cy="1562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59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1.058.591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1131</Words>
  <Application>Microsoft Office PowerPoint</Application>
  <PresentationFormat>Presentación en pantalla (4:3)</PresentationFormat>
  <Paragraphs>554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al mes de Abril de 2017 Partida 22: MINISTERIO SECRETARÍA DE LA PRESIDENCIA</vt:lpstr>
      <vt:lpstr>Ejecución Presupuestaria de Gastos Acumulada al mes de abril de 2017  Ministerio Secretaría General de la Presidencia</vt:lpstr>
      <vt:lpstr>Ejecución Presupuestaria de Gastos Acumulada al mes de abril de 2017  Ministerio Secretaría General de la Presidencia</vt:lpstr>
      <vt:lpstr>Ejecución Presupuestaria de Gastos Acumulada al mes de abril de 2017  Ministerio Secretaría General de la Presidencia</vt:lpstr>
      <vt:lpstr>Ejecución Presupuestaria de Gastos Acumulada al mes de abril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137</cp:revision>
  <cp:lastPrinted>2017-05-05T19:52:29Z</cp:lastPrinted>
  <dcterms:created xsi:type="dcterms:W3CDTF">2016-06-23T13:38:47Z</dcterms:created>
  <dcterms:modified xsi:type="dcterms:W3CDTF">2017-06-08T14:34:04Z</dcterms:modified>
</cp:coreProperties>
</file>