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87" r:id="rId15"/>
    <p:sldId id="288" r:id="rId16"/>
    <p:sldId id="289" r:id="rId17"/>
    <p:sldId id="290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Abril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19: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04: Unidad Operativa de Control de Tránsito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43EA699-1A99-4850-BC07-4C459257F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29600" cy="314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05: Fiscalización y Control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EEBEA09-FCD7-463C-A247-8A6D0BA95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700808"/>
            <a:ext cx="818720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06: Subsidio Nacional al Transporte Público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17CE050-EECD-40C4-A4A9-A57B8137C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628800"/>
            <a:ext cx="8210799" cy="481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0928" y="49360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07: Programa de Desarrollo Logístico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F63516D-98A3-4E10-8054-ABB9C188D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5"/>
            <a:ext cx="8201488" cy="306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7897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1018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08: Programa de Vialidad y Transporte Urbano: SECTRA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9AD280A-F866-4C75-A4C8-FFE92133C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10799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02, Programa 01: Subsecretaría de Telecomunicaciones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E760AA5-8616-4E64-83A6-9871EDC64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300576" cy="430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576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03, Programa 01: Junta de Aeronáutica Civil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0DC5880-3C88-4961-9698-F22C39593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68117"/>
            <a:ext cx="8258176" cy="270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$1.021.304 millones</a:t>
            </a:r>
            <a:r>
              <a:rPr lang="es-CL" sz="1600" dirty="0">
                <a:latin typeface="+mn-lt"/>
              </a:rPr>
              <a:t>, de los cuales un 79% se destina a transferencias corrientes y transferencias de capital, con una participación de un 64% y 15% respectivamente, recursos que al mes de abril registraron erogaciones del 23,8% y 7,8%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abril ascendió a </a:t>
            </a:r>
            <a:r>
              <a:rPr lang="es-CL" sz="1600" b="1" dirty="0">
                <a:latin typeface="+mn-lt"/>
              </a:rPr>
              <a:t>$78.480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7,7%</a:t>
            </a:r>
            <a:r>
              <a:rPr lang="es-CL" sz="1600" dirty="0">
                <a:latin typeface="+mn-lt"/>
              </a:rPr>
              <a:t> respecto de la ley inicial, presentando un gasto inferior en 0,8 puntos porcentuales respecto a igual mes del año 2016.  Con ello, la ejecución acumulada </a:t>
            </a:r>
            <a:r>
              <a:rPr lang="es-CL" sz="1600" dirty="0"/>
              <a:t>a la fecha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$227.263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22,1%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22,3%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abril un aumento consolidado de </a:t>
            </a:r>
            <a:r>
              <a:rPr lang="es-CL" sz="1600" b="1" dirty="0"/>
              <a:t>$9.272 millones</a:t>
            </a:r>
            <a:r>
              <a:rPr lang="es-CL" sz="1600" dirty="0"/>
              <a:t>.  Destacando por su monto el incremento del subtítulo 34 “servicio de la deuda”, por un monto de $8.449 millones; seguida por el subtítulo 33 “transferencias de capital”, con $650 millones; y, por el subtítulo 23 “prestaciones previsionales”, con $237 millones.  Asimismo, gastos en personal presenta una disminución de $65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97%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Secretaría y Administración General de Transportes, </a:t>
            </a:r>
            <a:r>
              <a:rPr lang="es-CL" sz="1600" dirty="0"/>
              <a:t>destacando a su vez, la participación del </a:t>
            </a:r>
            <a:r>
              <a:rPr lang="es-CL" sz="1600" b="1" dirty="0"/>
              <a:t>Subsidio Nacional al Transporte Público</a:t>
            </a:r>
            <a:r>
              <a:rPr lang="es-CL" sz="1600" dirty="0"/>
              <a:t> que representan el 71% de la Partida, el que al mes de abril alcanzó una ejecución de </a:t>
            </a:r>
            <a:r>
              <a:rPr lang="es-CL" sz="1600" b="1" dirty="0"/>
              <a:t>22%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Secretaría y Administración General de Transportes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31,4%</a:t>
            </a:r>
            <a:r>
              <a:rPr lang="es-CL" sz="1600" dirty="0"/>
              <a:t>, explicado por el nivel de gasto en personal que asciende a 32,3%.  Mientras que el Programa </a:t>
            </a:r>
            <a:r>
              <a:rPr lang="es-CL" sz="1600" b="1" dirty="0"/>
              <a:t>Transantiago </a:t>
            </a:r>
            <a:r>
              <a:rPr lang="es-CL" sz="1600" dirty="0"/>
              <a:t>es el que presenta la </a:t>
            </a:r>
            <a:r>
              <a:rPr lang="es-CL" sz="1600" b="1" dirty="0"/>
              <a:t>ejecución menor con un 14,8%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Finalmente, se registra una sobre-ejecución de </a:t>
            </a:r>
            <a:r>
              <a:rPr lang="es-CL" sz="1600" b="1" dirty="0"/>
              <a:t>$5.366 millones, </a:t>
            </a:r>
            <a:r>
              <a:rPr lang="es-CL" sz="1600" dirty="0"/>
              <a:t>en el subtítulo 34 Servicio de la Deuda, específicamente en las asignación Deuda Flotante, recursos que a la fecha no presentan los decretos respectivos.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44CB05B-4B4C-4DEA-95DB-49D755A32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68117"/>
            <a:ext cx="8210800" cy="264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732F63C-03B8-463E-A374-4E6D2F4BDE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00970"/>
            <a:ext cx="4085657" cy="251034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F05134A-7F7B-4984-8AE5-10DAFAD2E4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800" y="1998773"/>
            <a:ext cx="4025024" cy="2510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19,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29309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836E5A5-E4AA-46F9-9282-DDE0C58DB1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72464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01: Secretaría y Administración General de Transporte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52C6A70-B276-469F-9882-A92ED24F2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3"/>
            <a:ext cx="8210799" cy="345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8518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02: Empresa de los Ferrocarriles del Estado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F670946-24B2-44AE-B74D-AFF3A6B06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100"/>
            <a:ext cx="8210799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03: Transantiago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23F31B1-8E01-4F1D-891E-E7B72D739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10799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836</Words>
  <Application>Microsoft Office PowerPoint</Application>
  <PresentationFormat>Presentación en pantalla (4:3)</PresentationFormat>
  <Paragraphs>69</Paragraphs>
  <Slides>16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Abril de 2017 Partida 19: MINISTERIO DE TRANSPORTES Y TELECOMUNICACIONES</vt:lpstr>
      <vt:lpstr>Ejecución Presupuestaria de Gastos Acumulada al Mes de Abril de 2017  Ministerio de Transportes y Telecomunicaciones</vt:lpstr>
      <vt:lpstr>Ejecución Presupuestaria de Gastos Acumulada al Mes de Abril de 2017  Ministerio de Transportes y Telecomunicaciones</vt:lpstr>
      <vt:lpstr>Ejecución Presupuestaria de Gastos Acumulada al Mes de Abril de 2017  Ministerio de Transportes y Telecomunicaciones</vt:lpstr>
      <vt:lpstr>Ejecución Presupuestaria de Gastos Acumulada al Mes de Abril de 2017  Ministerio de Transportes y Telecomunicaciones</vt:lpstr>
      <vt:lpstr>Ejecución Presupuestaria de Gastos Acumulada al mes de Abril de 2017  Partida 19,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162</cp:revision>
  <cp:lastPrinted>2017-05-12T12:49:10Z</cp:lastPrinted>
  <dcterms:created xsi:type="dcterms:W3CDTF">2016-06-23T13:38:47Z</dcterms:created>
  <dcterms:modified xsi:type="dcterms:W3CDTF">2017-06-16T17:46:53Z</dcterms:modified>
</cp:coreProperties>
</file>