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27263"/>
            <a:ext cx="8210799" cy="372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97284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628799"/>
            <a:ext cx="7658100" cy="3888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abril </a:t>
            </a:r>
            <a:r>
              <a:rPr lang="es-CL" sz="1600" dirty="0" smtClean="0"/>
              <a:t>2017 un </a:t>
            </a:r>
            <a:r>
              <a:rPr lang="es-CL" sz="1600" dirty="0" smtClean="0"/>
              <a:t>28,8% </a:t>
            </a:r>
            <a:r>
              <a:rPr lang="es-CL" sz="1600" dirty="0" smtClean="0"/>
              <a:t>de ejecución del presupuesto inicial y </a:t>
            </a:r>
            <a:r>
              <a:rPr lang="es-CL" sz="1600" dirty="0" smtClean="0"/>
              <a:t>27,7% </a:t>
            </a:r>
            <a:r>
              <a:rPr lang="es-CL" sz="1600" dirty="0" smtClean="0"/>
              <a:t>del presupuesto vigente. El presupuesto vigente aumentó en  </a:t>
            </a:r>
            <a:r>
              <a:rPr lang="es-CL" sz="1600" dirty="0"/>
              <a:t>M$2.650.268 </a:t>
            </a:r>
            <a:r>
              <a:rPr lang="es-CL" sz="1600" dirty="0" smtClean="0"/>
              <a:t>, </a:t>
            </a:r>
            <a:r>
              <a:rPr lang="es-CL" sz="1600" dirty="0" smtClean="0"/>
              <a:t>equivalente a un </a:t>
            </a:r>
            <a:r>
              <a:rPr lang="es-CL" sz="1600" dirty="0" smtClean="0"/>
              <a:t>3,7% </a:t>
            </a:r>
            <a:r>
              <a:rPr lang="es-CL" sz="1600" dirty="0" smtClean="0"/>
              <a:t>del presupuesto inicial.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29,7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abril </a:t>
            </a:r>
            <a:r>
              <a:rPr lang="es-CL" sz="1600" dirty="0" smtClean="0"/>
              <a:t>2017, </a:t>
            </a:r>
            <a:r>
              <a:rPr lang="es-CL" sz="1600" dirty="0"/>
              <a:t>el programa  </a:t>
            </a:r>
            <a:r>
              <a:rPr lang="es-CL" sz="1600" dirty="0" smtClean="0"/>
              <a:t>Plan Nacional de Geología llegó a un 34,9% de ejecución del presupuesto vigente, seguido por Programa </a:t>
            </a:r>
            <a:r>
              <a:rPr lang="es-CL" sz="1600" dirty="0"/>
              <a:t>de Seguridad Minera con 33,9%, y  R</a:t>
            </a:r>
            <a:r>
              <a:rPr lang="es-CL" sz="1600" dirty="0" smtClean="0"/>
              <a:t>ed nacional de vigilancia volcánica 33,7% de ejecución de los correspondientes presupuestos vigentes. La menor tasa correspondió a Fomento a la Pequeña Minería con 23,9% de ejecución.</a:t>
            </a:r>
            <a:endParaRPr lang="es-CL" sz="1600" dirty="0" smtClean="0"/>
          </a:p>
          <a:p>
            <a:pPr algn="just"/>
            <a:r>
              <a:rPr lang="es-CL" sz="1600" dirty="0" smtClean="0"/>
              <a:t>Todos </a:t>
            </a:r>
            <a:r>
              <a:rPr lang="es-CL" sz="1600" dirty="0" smtClean="0"/>
              <a:t>los programas modificaron sus presupuestos, siendo al mayor tasa de incremento la observada en el programa  Plan Nacional de Geología con 13% de incremento, y la menor de 0,4% correspondió a COCHILCO.</a:t>
            </a:r>
            <a:endParaRPr lang="es-CL" sz="1600" dirty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62" y="1507726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762" y="2054224"/>
            <a:ext cx="3902062" cy="3607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80" y="2054225"/>
            <a:ext cx="3903744" cy="360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341563"/>
            <a:ext cx="81819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17674"/>
            <a:ext cx="7839075" cy="387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813"/>
            <a:ext cx="7860248" cy="413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941513"/>
            <a:ext cx="7860249" cy="364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272808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07627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503</Words>
  <Application>Microsoft Office PowerPoint</Application>
  <PresentationFormat>Presentación en pantalla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ABRIL 2017 PARTIDA 17: MINISTERIO DE MINERIA</vt:lpstr>
      <vt:lpstr>EJECUCIÓN PRESUPUESTARIA DE GASTOS ACUMULADA A ABRIL DE 2017  PARTIDA 17 MINISTERIO DE MINERIA</vt:lpstr>
      <vt:lpstr>Ejecución Presupuestaria de Gastos Acumulada a abril 2016-abril 2017  PARTIDA 17 MINISTERIO DE MINERIA</vt:lpstr>
      <vt:lpstr>EJECUCIÓN PRESUPUESTARIA DE GASTOS ACUMULADA A ABRIL 2017  PARTIDA 17 MINISTERIO DE MINERIA</vt:lpstr>
      <vt:lpstr>EJECUCIÓN PRESUPUESTARIA DE GASTOS ACUMULADA A ABRIL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123</cp:revision>
  <cp:lastPrinted>2016-07-14T20:27:16Z</cp:lastPrinted>
  <dcterms:created xsi:type="dcterms:W3CDTF">2016-06-23T13:38:47Z</dcterms:created>
  <dcterms:modified xsi:type="dcterms:W3CDTF">2017-06-22T18:37:43Z</dcterms:modified>
</cp:coreProperties>
</file>