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302" r:id="rId8"/>
    <p:sldId id="299" r:id="rId9"/>
    <p:sldId id="300" r:id="rId10"/>
    <p:sldId id="301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ABRIL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abril </a:t>
            </a:r>
            <a:r>
              <a:rPr lang="es-CL" sz="1600" dirty="0" smtClean="0"/>
              <a:t>2017 un </a:t>
            </a:r>
            <a:r>
              <a:rPr lang="es-CL" sz="1600" dirty="0" smtClean="0"/>
              <a:t>23,5% </a:t>
            </a:r>
            <a:r>
              <a:rPr lang="es-CL" sz="1600" dirty="0" smtClean="0"/>
              <a:t>del presupuesto vigente y </a:t>
            </a:r>
            <a:r>
              <a:rPr lang="es-CL" sz="1600" dirty="0" smtClean="0"/>
              <a:t>23,8% </a:t>
            </a:r>
            <a:r>
              <a:rPr lang="es-CL" sz="1600" dirty="0" smtClean="0"/>
              <a:t>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M$447.898</a:t>
            </a:r>
            <a:r>
              <a:rPr lang="es-CL" sz="1600" dirty="0" smtClean="0"/>
              <a:t>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26%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abril </a:t>
            </a:r>
            <a:r>
              <a:rPr lang="es-CL" sz="1600" dirty="0" smtClean="0"/>
              <a:t>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</a:t>
            </a:r>
            <a:r>
              <a:rPr lang="es-CL" sz="1600" dirty="0" smtClean="0"/>
              <a:t>31% </a:t>
            </a:r>
            <a:r>
              <a:rPr lang="es-CL" sz="1600" dirty="0" smtClean="0"/>
              <a:t>de ejecución del presupuesto vigente,  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22,2%, </a:t>
            </a:r>
            <a:r>
              <a:rPr lang="es-CL" sz="1600" dirty="0" smtClean="0"/>
              <a:t>y el Programa Catastro acumuló </a:t>
            </a:r>
            <a:r>
              <a:rPr lang="es-CL" sz="1600" dirty="0"/>
              <a:t>un </a:t>
            </a:r>
            <a:r>
              <a:rPr lang="es-CL" sz="1600" dirty="0" smtClean="0"/>
              <a:t>31,5% </a:t>
            </a:r>
            <a:r>
              <a:rPr lang="es-CL" sz="1600" dirty="0"/>
              <a:t>de </a:t>
            </a:r>
            <a:r>
              <a:rPr lang="es-CL" sz="1600" dirty="0" smtClean="0"/>
              <a:t>ejecución respecto al presupuesto vigente a </a:t>
            </a:r>
            <a:r>
              <a:rPr lang="es-CL" sz="1600" dirty="0" smtClean="0"/>
              <a:t>abril. </a:t>
            </a:r>
            <a:r>
              <a:rPr lang="es-CL" sz="1600" dirty="0" smtClean="0"/>
              <a:t>La menor </a:t>
            </a:r>
            <a:r>
              <a:rPr lang="es-CL" sz="1600" dirty="0"/>
              <a:t>tasa </a:t>
            </a:r>
            <a:r>
              <a:rPr lang="es-CL" sz="1600" dirty="0" smtClean="0"/>
              <a:t>de ejecución entre </a:t>
            </a:r>
            <a:r>
              <a:rPr lang="es-CL" sz="1600" dirty="0"/>
              <a:t>los </a:t>
            </a:r>
            <a:r>
              <a:rPr lang="es-CL" sz="1600" dirty="0" smtClean="0"/>
              <a:t>programas, respecto al  gasto vigente a </a:t>
            </a:r>
            <a:r>
              <a:rPr lang="es-CL" sz="1600" dirty="0" smtClean="0"/>
              <a:t>abril </a:t>
            </a:r>
            <a:r>
              <a:rPr lang="es-CL" sz="1600" dirty="0" smtClean="0"/>
              <a:t>correspondió al  programa </a:t>
            </a:r>
            <a:r>
              <a:rPr lang="es-CL" sz="1600" dirty="0"/>
              <a:t>Administración de </a:t>
            </a:r>
            <a:r>
              <a:rPr lang="es-CL" sz="1600" dirty="0" smtClean="0"/>
              <a:t>Bienes con un </a:t>
            </a:r>
            <a:r>
              <a:rPr lang="es-CL" sz="1600" dirty="0" smtClean="0"/>
              <a:t>18,8%.</a:t>
            </a:r>
          </a:p>
          <a:p>
            <a:pPr algn="just"/>
            <a:r>
              <a:rPr lang="es-CL" sz="1600" dirty="0" smtClean="0"/>
              <a:t>Las tasas de ejecución mensual y acumulada fueron mayores en 2016 comparada con las observadas en 2017.</a:t>
            </a:r>
            <a:r>
              <a:rPr lang="es-CL" sz="1600" dirty="0" smtClean="0"/>
              <a:t>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abril 2016-abril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57200" y="1772815"/>
            <a:ext cx="4040188" cy="402059"/>
          </a:xfrm>
        </p:spPr>
        <p:txBody>
          <a:bodyPr/>
          <a:lstStyle/>
          <a:p>
            <a:r>
              <a:rPr lang="es-CL" sz="1200" dirty="0" smtClean="0"/>
              <a:t>Porcentaje ejecución mensual respecto al presupuesto inicial años 2016-2017</a:t>
            </a:r>
            <a:endParaRPr lang="es-CL" sz="12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>
          <a:xfrm>
            <a:off x="4600330" y="1772816"/>
            <a:ext cx="4041775" cy="432048"/>
          </a:xfrm>
        </p:spPr>
        <p:txBody>
          <a:bodyPr/>
          <a:lstStyle/>
          <a:p>
            <a:r>
              <a:rPr lang="es-CL" sz="1200" dirty="0" smtClean="0"/>
              <a:t>Porcentaje de ejecución acumulada  respecto al presupuesto vigente, enero-abril años 2016-2017</a:t>
            </a:r>
            <a:endParaRPr lang="es-CL" sz="1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776864" cy="484163"/>
          </a:xfrm>
        </p:spPr>
        <p:txBody>
          <a:bodyPr/>
          <a:lstStyle/>
          <a:p>
            <a:r>
              <a:rPr lang="es-CL" sz="1400" dirty="0"/>
              <a:t>Fuente: Elaboración propia en base  a Informes de ejecución presupuestaria mensual de DIPRES.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914" y="2564904"/>
            <a:ext cx="338437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374441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5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917700"/>
            <a:ext cx="7496175" cy="3455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720080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708150"/>
            <a:ext cx="7677150" cy="409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628800"/>
            <a:ext cx="7677150" cy="410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340768"/>
            <a:ext cx="7677150" cy="5010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008188"/>
            <a:ext cx="7677150" cy="365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500</Words>
  <Application>Microsoft Office PowerPoint</Application>
  <PresentationFormat>Presentación en pantalla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ABRIL 2017 PARTIDA 14: MINISTERIO DE BIENES NACIONALES</vt:lpstr>
      <vt:lpstr>EJECUCIÓN PRESUPUESTARIA DE GASTOS ACUMULADA A ABRIL DE 2017  PARTIDA 14 MINISTERIO DE BIENES NACIONALES</vt:lpstr>
      <vt:lpstr>Ejecución Presupuestaria de Gastos Acumulada a abril 2016-abril 2017  Ministerio de Bienes Nacionales</vt:lpstr>
      <vt:lpstr>EJECUCIÓN PRESUPUESTARIA DE GASTOS ACUMULADA A ABRIL 2017  PARTIDA 14 MINISTERIO DE BIENES NACIONALES</vt:lpstr>
      <vt:lpstr>EJECUCIÓN PRESUPUESTARIA DE GASTOS ACUMULADA A ABRIL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116</cp:revision>
  <cp:lastPrinted>2016-07-14T20:27:16Z</cp:lastPrinted>
  <dcterms:created xsi:type="dcterms:W3CDTF">2016-06-23T13:38:47Z</dcterms:created>
  <dcterms:modified xsi:type="dcterms:W3CDTF">2017-06-21T19:51:45Z</dcterms:modified>
</cp:coreProperties>
</file>