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Con un presupuesto vigente de </a:t>
            </a:r>
            <a:r>
              <a:rPr lang="es-CL" sz="1600" b="1" dirty="0" smtClean="0"/>
              <a:t>$73.198 millones</a:t>
            </a:r>
            <a:r>
              <a:rPr lang="es-CL" sz="1600" dirty="0" smtClean="0"/>
              <a:t>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al mes de </a:t>
            </a:r>
            <a:r>
              <a:rPr lang="es-CL" sz="1600" dirty="0" smtClean="0"/>
              <a:t>abril fue de $7.185 millones, equivalente a un 9,8%.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$25.044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34,2%.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mayor erogación, se registra en el Subtítulo 22 Gasto e Personal, que representa el 65% de los recursos de Contraloría General de la República</a:t>
            </a:r>
            <a:r>
              <a:rPr lang="es-CL" sz="1600" b="1" dirty="0" smtClean="0"/>
              <a:t>, con una ejecución de 35,9%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$2,880 millones y presente cero avance al mes de enero.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4,4% de </a:t>
            </a:r>
            <a:r>
              <a:rPr lang="es-MX" sz="1600" dirty="0" smtClean="0"/>
              <a:t>ejecución en los primeros 4 meses </a:t>
            </a:r>
            <a:r>
              <a:rPr lang="es-MX" sz="1600" smtClean="0"/>
              <a:t>del año.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1210"/>
            <a:ext cx="4584589" cy="287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4176464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47308"/>
              </p:ext>
            </p:extLst>
          </p:nvPr>
        </p:nvGraphicFramePr>
        <p:xfrm>
          <a:off x="481475" y="2204864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25.044.508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19.963.470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2.551.835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6381328"/>
            <a:ext cx="8085583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12776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29712"/>
              </p:ext>
            </p:extLst>
          </p:nvPr>
        </p:nvGraphicFramePr>
        <p:xfrm>
          <a:off x="802024" y="1868116"/>
          <a:ext cx="7435422" cy="4526328"/>
        </p:xfrm>
        <a:graphic>
          <a:graphicData uri="http://schemas.openxmlformats.org/drawingml/2006/table">
            <a:tbl>
              <a:tblPr/>
              <a:tblGrid>
                <a:gridCol w="329514"/>
                <a:gridCol w="390535"/>
                <a:gridCol w="353923"/>
                <a:gridCol w="2050309"/>
                <a:gridCol w="732253"/>
                <a:gridCol w="695641"/>
                <a:gridCol w="686488"/>
                <a:gridCol w="732253"/>
                <a:gridCol w="732253"/>
                <a:gridCol w="732253"/>
              </a:tblGrid>
              <a:tr h="183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75.153.333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25.044.508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19.963.470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2.551.835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7.169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149.075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10.010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2.971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55.825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80.269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329.335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86.803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670</Words>
  <Application>Microsoft Office PowerPoint</Application>
  <PresentationFormat>Presentación en pantalla (4:3)</PresentationFormat>
  <Paragraphs>321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Abril de 2017 Partida 04: CONTRALORÍA GENERAL DE LA REPÚBLICA</vt:lpstr>
      <vt:lpstr>Ejecución Presupuestaria de Gastos Acumulada al mes de Abril de 2017  Contraloría General de la República</vt:lpstr>
      <vt:lpstr>Ejecución Presupuestaria de Gastos Acumulada al mes de Abril de 2017  Contraloría General de la República</vt:lpstr>
      <vt:lpstr>Ejecución Presupuestaria de Gastos Acumulada al mes de Abril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142</cp:revision>
  <cp:lastPrinted>2016-10-11T11:56:42Z</cp:lastPrinted>
  <dcterms:created xsi:type="dcterms:W3CDTF">2016-06-23T13:38:47Z</dcterms:created>
  <dcterms:modified xsi:type="dcterms:W3CDTF">2017-06-08T14:35:53Z</dcterms:modified>
</cp:coreProperties>
</file>