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4" r:id="rId5"/>
    <p:sldId id="303" r:id="rId6"/>
    <p:sldId id="264" r:id="rId7"/>
    <p:sldId id="263" r:id="rId8"/>
    <p:sldId id="265" r:id="rId9"/>
    <p:sldId id="300" r:id="rId10"/>
    <p:sldId id="301" r:id="rId11"/>
    <p:sldId id="302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Abril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524023"/>
              </p:ext>
            </p:extLst>
          </p:nvPr>
        </p:nvGraphicFramePr>
        <p:xfrm>
          <a:off x="539552" y="1802110"/>
          <a:ext cx="8076272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Hoja de cálculo" r:id="rId3" imgW="7858057" imgH="3066960" progId="Excel.Sheet.8">
                  <p:embed/>
                </p:oleObj>
              </mc:Choice>
              <mc:Fallback>
                <p:oleObj name="Hoja de cálculo" r:id="rId3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802110"/>
                        <a:ext cx="8076272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Abril de 2017,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$160.800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29% </a:t>
            </a:r>
            <a:r>
              <a:rPr lang="es-CL" sz="1600" dirty="0">
                <a:latin typeface="+mn-lt"/>
              </a:rPr>
              <a:t>de ejecución respecto al </a:t>
            </a:r>
            <a:r>
              <a:rPr lang="es-CL" sz="1600" dirty="0" smtClean="0">
                <a:latin typeface="+mn-lt"/>
              </a:rPr>
              <a:t>presupuesto vigente, situándose aproximadamente 3 puntos porcentuales por debajo del porcentaje del año 2016 al mismo mes.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$14.181 millones (16% 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1%.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14%</a:t>
            </a:r>
          </a:p>
          <a:p>
            <a:pPr lvl="0"/>
            <a:r>
              <a:rPr lang="es-CL" sz="1600" dirty="0"/>
              <a:t>	- Programa de Perfeccionamiento: 21%</a:t>
            </a:r>
          </a:p>
          <a:p>
            <a:pPr lvl="0"/>
            <a:r>
              <a:rPr lang="es-CL" sz="1600" dirty="0"/>
              <a:t>	- Programa de Habilitación: 16%</a:t>
            </a:r>
          </a:p>
          <a:p>
            <a:pPr lvl="0"/>
            <a:r>
              <a:rPr lang="es-CL" sz="1600" dirty="0"/>
              <a:t>	- Programa de Perfeccionamiento Extraordinario: 3%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61495"/>
            <a:ext cx="3971816" cy="2390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90208"/>
            <a:ext cx="3971816" cy="238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582866"/>
              </p:ext>
            </p:extLst>
          </p:nvPr>
        </p:nvGraphicFramePr>
        <p:xfrm>
          <a:off x="539552" y="2060848"/>
          <a:ext cx="8068547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060848"/>
                        <a:ext cx="8068547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4290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741758"/>
              </p:ext>
            </p:extLst>
          </p:nvPr>
        </p:nvGraphicFramePr>
        <p:xfrm>
          <a:off x="539553" y="2060848"/>
          <a:ext cx="8068546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Hoja de cálculo" r:id="rId4" imgW="7724843" imgH="1228725" progId="Excel.Sheet.8">
                  <p:embed/>
                </p:oleObj>
              </mc:Choice>
              <mc:Fallback>
                <p:oleObj name="Hoja de cálculo" r:id="rId4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2060848"/>
                        <a:ext cx="8068546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8529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863940"/>
              </p:ext>
            </p:extLst>
          </p:nvPr>
        </p:nvGraphicFramePr>
        <p:xfrm>
          <a:off x="539552" y="1844824"/>
          <a:ext cx="8076271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844824"/>
                        <a:ext cx="8076271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2494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202234"/>
              </p:ext>
            </p:extLst>
          </p:nvPr>
        </p:nvGraphicFramePr>
        <p:xfrm>
          <a:off x="539552" y="1844824"/>
          <a:ext cx="79928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844824"/>
                        <a:ext cx="79928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737360"/>
              </p:ext>
            </p:extLst>
          </p:nvPr>
        </p:nvGraphicFramePr>
        <p:xfrm>
          <a:off x="539552" y="1556792"/>
          <a:ext cx="8087543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Hoja de cálculo" r:id="rId3" imgW="8020185" imgH="4600575" progId="Excel.Sheet.8">
                  <p:embed/>
                </p:oleObj>
              </mc:Choice>
              <mc:Fallback>
                <p:oleObj name="Hoja de cálculo" r:id="rId3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556792"/>
                        <a:ext cx="8087543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457</Words>
  <Application>Microsoft Office PowerPoint</Application>
  <PresentationFormat>Presentación en pantalla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1_Tema de Office</vt:lpstr>
      <vt:lpstr>Tema de Office</vt:lpstr>
      <vt:lpstr>Imagen de mapa de bits</vt:lpstr>
      <vt:lpstr>Hoja de cálculo</vt:lpstr>
      <vt:lpstr>EJECUCIÓN PRESUPUESTARIA DE GASTOS ACUMULADA al mes de Abril de 2017 Partida 03: PODER JUDICIAL</vt:lpstr>
      <vt:lpstr>Ejecución Presupuestaria de Gastos Acumulada al Mes de Abril de 2017  Poder Judicial</vt:lpstr>
      <vt:lpstr>Ejecución Presupuestaria de Gastos Acumulada al Mes de Abril de 2017  Poder Judicial</vt:lpstr>
      <vt:lpstr>Ejecución Presupuestaria de Gastos Acumulada al Mes de Abril de 2017  Poder Judicial</vt:lpstr>
      <vt:lpstr>Ejecución Presupuestaria de Gastos Acumulada al Mes de Abril de 2017  Partida 03 Poder Judicial</vt:lpstr>
      <vt:lpstr>Ejecución Presupuestaria de Gastos Acumulada al Mes de Abril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95</cp:revision>
  <cp:lastPrinted>2016-07-04T14:42:46Z</cp:lastPrinted>
  <dcterms:created xsi:type="dcterms:W3CDTF">2016-06-23T13:38:47Z</dcterms:created>
  <dcterms:modified xsi:type="dcterms:W3CDTF">2017-06-21T14:45:36Z</dcterms:modified>
</cp:coreProperties>
</file>